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8" r:id="rId19"/>
    <p:sldId id="273" r:id="rId20"/>
    <p:sldId id="279" r:id="rId21"/>
    <p:sldId id="280" r:id="rId22"/>
    <p:sldId id="281" r:id="rId23"/>
    <p:sldId id="282" r:id="rId24"/>
    <p:sldId id="283" r:id="rId25"/>
    <p:sldId id="275" r:id="rId26"/>
    <p:sldId id="284" r:id="rId27"/>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p:cViewPr varScale="1">
        <p:scale>
          <a:sx n="42" d="100"/>
          <a:sy n="42" d="100"/>
        </p:scale>
        <p:origin x="68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DE13994B-FA89-48E6-9F38-23466F2C72C3}" type="datetimeFigureOut">
              <a:rPr lang="fr-FR" smtClean="0"/>
              <a:t>01/12/2025</a:t>
            </a:fld>
            <a:endParaRPr lang="fr-FR"/>
          </a:p>
        </p:txBody>
      </p:sp>
      <p:sp>
        <p:nvSpPr>
          <p:cNvPr id="4" name="Espace réservé de l'image des diapositives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F2221704-51D0-472D-B3C2-D93C9F0F4A58}" type="slidenum">
              <a:rPr lang="fr-FR" smtClean="0"/>
              <a:t>‹N°›</a:t>
            </a:fld>
            <a:endParaRPr lang="fr-FR"/>
          </a:p>
        </p:txBody>
      </p:sp>
    </p:spTree>
    <p:extLst>
      <p:ext uri="{BB962C8B-B14F-4D97-AF65-F5344CB8AC3E}">
        <p14:creationId xmlns:p14="http://schemas.microsoft.com/office/powerpoint/2010/main" val="131376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221704-51D0-472D-B3C2-D93C9F0F4A58}" type="slidenum">
              <a:rPr lang="fr-FR" smtClean="0"/>
              <a:t>13</a:t>
            </a:fld>
            <a:endParaRPr lang="fr-FR"/>
          </a:p>
        </p:txBody>
      </p:sp>
    </p:spTree>
    <p:extLst>
      <p:ext uri="{BB962C8B-B14F-4D97-AF65-F5344CB8AC3E}">
        <p14:creationId xmlns:p14="http://schemas.microsoft.com/office/powerpoint/2010/main" val="419202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2B8A6"/>
          </a:solidFill>
        </p:spPr>
        <p:txBody>
          <a:bodyPr wrap="square" lIns="0" tIns="0" rIns="0" bIns="0" rtlCol="0"/>
          <a:lstStyle/>
          <a:p>
            <a:endParaRPr/>
          </a:p>
        </p:txBody>
      </p:sp>
      <p:sp>
        <p:nvSpPr>
          <p:cNvPr id="2" name="Holder 2"/>
          <p:cNvSpPr>
            <a:spLocks noGrp="1"/>
          </p:cNvSpPr>
          <p:nvPr>
            <p:ph type="ctrTitle"/>
          </p:nvPr>
        </p:nvSpPr>
        <p:spPr>
          <a:xfrm>
            <a:off x="10170419" y="3256504"/>
            <a:ext cx="5854700" cy="1122679"/>
          </a:xfrm>
          <a:prstGeom prst="rect">
            <a:avLst/>
          </a:prstGeom>
        </p:spPr>
        <p:txBody>
          <a:bodyPr wrap="square" lIns="0" tIns="0" rIns="0" bIns="0">
            <a:spAutoFit/>
          </a:bodyPr>
          <a:lstStyle>
            <a:lvl1pPr>
              <a:defRPr sz="7200" b="1" i="0">
                <a:solidFill>
                  <a:srgbClr val="254B3C"/>
                </a:solidFill>
                <a:latin typeface="Times New Roman"/>
                <a:cs typeface="Times New Roman"/>
              </a:defRPr>
            </a:lvl1pPr>
          </a:lstStyle>
          <a:p>
            <a:endParaRPr/>
          </a:p>
        </p:txBody>
      </p:sp>
      <p:sp>
        <p:nvSpPr>
          <p:cNvPr id="3" name="Holder 3"/>
          <p:cNvSpPr>
            <a:spLocks noGrp="1"/>
          </p:cNvSpPr>
          <p:nvPr>
            <p:ph type="subTitle" idx="4"/>
          </p:nvPr>
        </p:nvSpPr>
        <p:spPr>
          <a:xfrm>
            <a:off x="10738496" y="7635985"/>
            <a:ext cx="5965825" cy="18732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ECEC"/>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5736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2B8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1" i="0">
                <a:solidFill>
                  <a:srgbClr val="254B3C"/>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586C7"/>
          </a:solidFill>
        </p:spPr>
        <p:txBody>
          <a:bodyPr wrap="square" lIns="0" tIns="0" rIns="0" bIns="0" rtlCol="0"/>
          <a:lstStyle/>
          <a:p>
            <a:endParaRPr/>
          </a:p>
        </p:txBody>
      </p:sp>
      <p:sp>
        <p:nvSpPr>
          <p:cNvPr id="17" name="bg object 17"/>
          <p:cNvSpPr/>
          <p:nvPr/>
        </p:nvSpPr>
        <p:spPr>
          <a:xfrm>
            <a:off x="910612" y="885257"/>
            <a:ext cx="7345045" cy="8767445"/>
          </a:xfrm>
          <a:custGeom>
            <a:avLst/>
            <a:gdLst/>
            <a:ahLst/>
            <a:cxnLst/>
            <a:rect l="l" t="t" r="r" b="b"/>
            <a:pathLst>
              <a:path w="7345045" h="8767445">
                <a:moveTo>
                  <a:pt x="2324209" y="0"/>
                </a:moveTo>
                <a:lnTo>
                  <a:pt x="2375644" y="249"/>
                </a:lnTo>
                <a:lnTo>
                  <a:pt x="2427129" y="1386"/>
                </a:lnTo>
                <a:lnTo>
                  <a:pt x="2478605" y="3239"/>
                </a:lnTo>
                <a:lnTo>
                  <a:pt x="2530011" y="5638"/>
                </a:lnTo>
                <a:lnTo>
                  <a:pt x="2581287" y="8414"/>
                </a:lnTo>
                <a:lnTo>
                  <a:pt x="4570019" y="126781"/>
                </a:lnTo>
                <a:lnTo>
                  <a:pt x="4670398" y="133367"/>
                </a:lnTo>
                <a:lnTo>
                  <a:pt x="4720651" y="136973"/>
                </a:lnTo>
                <a:lnTo>
                  <a:pt x="4770917" y="140851"/>
                </a:lnTo>
                <a:lnTo>
                  <a:pt x="4821172" y="145048"/>
                </a:lnTo>
                <a:lnTo>
                  <a:pt x="4871393" y="149611"/>
                </a:lnTo>
                <a:lnTo>
                  <a:pt x="4921557" y="154588"/>
                </a:lnTo>
                <a:lnTo>
                  <a:pt x="4971641" y="160026"/>
                </a:lnTo>
                <a:lnTo>
                  <a:pt x="5021623" y="165972"/>
                </a:lnTo>
                <a:lnTo>
                  <a:pt x="5071478" y="172474"/>
                </a:lnTo>
                <a:lnTo>
                  <a:pt x="5121186" y="179579"/>
                </a:lnTo>
                <a:lnTo>
                  <a:pt x="5170721" y="187334"/>
                </a:lnTo>
                <a:lnTo>
                  <a:pt x="5220062" y="195786"/>
                </a:lnTo>
                <a:lnTo>
                  <a:pt x="5269186" y="204983"/>
                </a:lnTo>
                <a:lnTo>
                  <a:pt x="5318068" y="214972"/>
                </a:lnTo>
                <a:lnTo>
                  <a:pt x="5366688" y="225801"/>
                </a:lnTo>
                <a:lnTo>
                  <a:pt x="5415021" y="237516"/>
                </a:lnTo>
                <a:lnTo>
                  <a:pt x="5463044" y="250165"/>
                </a:lnTo>
                <a:lnTo>
                  <a:pt x="5510735" y="263796"/>
                </a:lnTo>
                <a:lnTo>
                  <a:pt x="5558070" y="278455"/>
                </a:lnTo>
                <a:lnTo>
                  <a:pt x="5605028" y="294190"/>
                </a:lnTo>
                <a:lnTo>
                  <a:pt x="5651584" y="311048"/>
                </a:lnTo>
                <a:lnTo>
                  <a:pt x="5697715" y="329077"/>
                </a:lnTo>
                <a:lnTo>
                  <a:pt x="5743400" y="348324"/>
                </a:lnTo>
                <a:lnTo>
                  <a:pt x="5788614" y="368835"/>
                </a:lnTo>
                <a:lnTo>
                  <a:pt x="5833335" y="390659"/>
                </a:lnTo>
                <a:lnTo>
                  <a:pt x="5877539" y="413843"/>
                </a:lnTo>
                <a:lnTo>
                  <a:pt x="5920494" y="438010"/>
                </a:lnTo>
                <a:lnTo>
                  <a:pt x="5962621" y="463367"/>
                </a:lnTo>
                <a:lnTo>
                  <a:pt x="6003927" y="489878"/>
                </a:lnTo>
                <a:lnTo>
                  <a:pt x="6044421" y="517507"/>
                </a:lnTo>
                <a:lnTo>
                  <a:pt x="6084109" y="546218"/>
                </a:lnTo>
                <a:lnTo>
                  <a:pt x="6122999" y="575975"/>
                </a:lnTo>
                <a:lnTo>
                  <a:pt x="6161098" y="606743"/>
                </a:lnTo>
                <a:lnTo>
                  <a:pt x="6198414" y="638486"/>
                </a:lnTo>
                <a:lnTo>
                  <a:pt x="6234954" y="671169"/>
                </a:lnTo>
                <a:lnTo>
                  <a:pt x="6270726" y="704755"/>
                </a:lnTo>
                <a:lnTo>
                  <a:pt x="6305736" y="739208"/>
                </a:lnTo>
                <a:lnTo>
                  <a:pt x="6339993" y="774494"/>
                </a:lnTo>
                <a:lnTo>
                  <a:pt x="6373503" y="810576"/>
                </a:lnTo>
                <a:lnTo>
                  <a:pt x="6406275" y="847419"/>
                </a:lnTo>
                <a:lnTo>
                  <a:pt x="6438314" y="884987"/>
                </a:lnTo>
                <a:lnTo>
                  <a:pt x="6469630" y="923244"/>
                </a:lnTo>
                <a:lnTo>
                  <a:pt x="6500229" y="962154"/>
                </a:lnTo>
                <a:lnTo>
                  <a:pt x="6530119" y="1001682"/>
                </a:lnTo>
                <a:lnTo>
                  <a:pt x="6559307" y="1041792"/>
                </a:lnTo>
                <a:lnTo>
                  <a:pt x="6587800" y="1082448"/>
                </a:lnTo>
                <a:lnTo>
                  <a:pt x="6615606" y="1123615"/>
                </a:lnTo>
                <a:lnTo>
                  <a:pt x="6642732" y="1165257"/>
                </a:lnTo>
                <a:lnTo>
                  <a:pt x="6669186" y="1207337"/>
                </a:lnTo>
                <a:lnTo>
                  <a:pt x="6694975" y="1249821"/>
                </a:lnTo>
                <a:lnTo>
                  <a:pt x="6720107" y="1292672"/>
                </a:lnTo>
                <a:lnTo>
                  <a:pt x="6744588" y="1335855"/>
                </a:lnTo>
                <a:lnTo>
                  <a:pt x="6768427" y="1379335"/>
                </a:lnTo>
                <a:lnTo>
                  <a:pt x="6791630" y="1423074"/>
                </a:lnTo>
                <a:lnTo>
                  <a:pt x="6814205" y="1467039"/>
                </a:lnTo>
                <a:lnTo>
                  <a:pt x="6836483" y="1511801"/>
                </a:lnTo>
                <a:lnTo>
                  <a:pt x="6858202" y="1556785"/>
                </a:lnTo>
                <a:lnTo>
                  <a:pt x="6879368" y="1601985"/>
                </a:lnTo>
                <a:lnTo>
                  <a:pt x="6899986" y="1647396"/>
                </a:lnTo>
                <a:lnTo>
                  <a:pt x="6920061" y="1693015"/>
                </a:lnTo>
                <a:lnTo>
                  <a:pt x="6939598" y="1738837"/>
                </a:lnTo>
                <a:lnTo>
                  <a:pt x="6958601" y="1784857"/>
                </a:lnTo>
                <a:lnTo>
                  <a:pt x="6977077" y="1831071"/>
                </a:lnTo>
                <a:lnTo>
                  <a:pt x="6995031" y="1877475"/>
                </a:lnTo>
                <a:lnTo>
                  <a:pt x="7012466" y="1924063"/>
                </a:lnTo>
                <a:lnTo>
                  <a:pt x="7029390" y="1970831"/>
                </a:lnTo>
                <a:lnTo>
                  <a:pt x="7045805" y="2017775"/>
                </a:lnTo>
                <a:lnTo>
                  <a:pt x="7061718" y="2064891"/>
                </a:lnTo>
                <a:lnTo>
                  <a:pt x="7077134" y="2112173"/>
                </a:lnTo>
                <a:lnTo>
                  <a:pt x="7092058" y="2159618"/>
                </a:lnTo>
                <a:lnTo>
                  <a:pt x="7106494" y="2207220"/>
                </a:lnTo>
                <a:lnTo>
                  <a:pt x="7120449" y="2254976"/>
                </a:lnTo>
                <a:lnTo>
                  <a:pt x="7133926" y="2302880"/>
                </a:lnTo>
                <a:lnTo>
                  <a:pt x="7146932" y="2350929"/>
                </a:lnTo>
                <a:lnTo>
                  <a:pt x="7159471" y="2399118"/>
                </a:lnTo>
                <a:lnTo>
                  <a:pt x="7171548" y="2447441"/>
                </a:lnTo>
                <a:lnTo>
                  <a:pt x="7183168" y="2495896"/>
                </a:lnTo>
                <a:lnTo>
                  <a:pt x="7194337" y="2544477"/>
                </a:lnTo>
                <a:lnTo>
                  <a:pt x="7205059" y="2593180"/>
                </a:lnTo>
                <a:lnTo>
                  <a:pt x="7215340" y="2641999"/>
                </a:lnTo>
                <a:lnTo>
                  <a:pt x="7225185" y="2690932"/>
                </a:lnTo>
                <a:lnTo>
                  <a:pt x="7234598" y="2739973"/>
                </a:lnTo>
                <a:lnTo>
                  <a:pt x="7243586" y="2789118"/>
                </a:lnTo>
                <a:lnTo>
                  <a:pt x="7252152" y="2838362"/>
                </a:lnTo>
                <a:lnTo>
                  <a:pt x="7260302" y="2887700"/>
                </a:lnTo>
                <a:lnTo>
                  <a:pt x="7268042" y="2937129"/>
                </a:lnTo>
                <a:lnTo>
                  <a:pt x="7275375" y="2986644"/>
                </a:lnTo>
                <a:lnTo>
                  <a:pt x="7282308" y="3036240"/>
                </a:lnTo>
                <a:lnTo>
                  <a:pt x="7288845" y="3085913"/>
                </a:lnTo>
                <a:lnTo>
                  <a:pt x="7294992" y="3135657"/>
                </a:lnTo>
                <a:lnTo>
                  <a:pt x="7300753" y="3185470"/>
                </a:lnTo>
                <a:lnTo>
                  <a:pt x="7306134" y="3235346"/>
                </a:lnTo>
                <a:lnTo>
                  <a:pt x="7311140" y="3285281"/>
                </a:lnTo>
                <a:lnTo>
                  <a:pt x="7315775" y="3335269"/>
                </a:lnTo>
                <a:lnTo>
                  <a:pt x="7320045" y="3385308"/>
                </a:lnTo>
                <a:lnTo>
                  <a:pt x="7323956" y="3435392"/>
                </a:lnTo>
                <a:lnTo>
                  <a:pt x="7327511" y="3485516"/>
                </a:lnTo>
                <a:lnTo>
                  <a:pt x="7330716" y="3535677"/>
                </a:lnTo>
                <a:lnTo>
                  <a:pt x="7333577" y="3585869"/>
                </a:lnTo>
                <a:lnTo>
                  <a:pt x="7336098" y="3636089"/>
                </a:lnTo>
                <a:lnTo>
                  <a:pt x="7338284" y="3686331"/>
                </a:lnTo>
                <a:lnTo>
                  <a:pt x="7340141" y="3736592"/>
                </a:lnTo>
                <a:lnTo>
                  <a:pt x="7341673" y="3786866"/>
                </a:lnTo>
                <a:lnTo>
                  <a:pt x="7342886" y="3837149"/>
                </a:lnTo>
                <a:lnTo>
                  <a:pt x="7343785" y="3887437"/>
                </a:lnTo>
                <a:lnTo>
                  <a:pt x="7344374" y="3937725"/>
                </a:lnTo>
                <a:lnTo>
                  <a:pt x="7344659" y="3988009"/>
                </a:lnTo>
                <a:lnTo>
                  <a:pt x="7344646" y="4038285"/>
                </a:lnTo>
                <a:lnTo>
                  <a:pt x="7344338" y="4088546"/>
                </a:lnTo>
                <a:lnTo>
                  <a:pt x="7343742" y="4138790"/>
                </a:lnTo>
                <a:lnTo>
                  <a:pt x="7342861" y="4189012"/>
                </a:lnTo>
                <a:lnTo>
                  <a:pt x="7341702" y="4239207"/>
                </a:lnTo>
                <a:lnTo>
                  <a:pt x="7340270" y="4289370"/>
                </a:lnTo>
                <a:lnTo>
                  <a:pt x="7338569" y="4339498"/>
                </a:lnTo>
                <a:lnTo>
                  <a:pt x="7336604" y="4389585"/>
                </a:lnTo>
                <a:lnTo>
                  <a:pt x="7334381" y="4439628"/>
                </a:lnTo>
                <a:lnTo>
                  <a:pt x="7331905" y="4489621"/>
                </a:lnTo>
                <a:lnTo>
                  <a:pt x="7329137" y="4540442"/>
                </a:lnTo>
                <a:lnTo>
                  <a:pt x="7326124" y="4591251"/>
                </a:lnTo>
                <a:lnTo>
                  <a:pt x="7322865" y="4642048"/>
                </a:lnTo>
                <a:lnTo>
                  <a:pt x="7319359" y="4692829"/>
                </a:lnTo>
                <a:lnTo>
                  <a:pt x="7315607" y="4743595"/>
                </a:lnTo>
                <a:lnTo>
                  <a:pt x="7311607" y="4794342"/>
                </a:lnTo>
                <a:lnTo>
                  <a:pt x="7307359" y="4845071"/>
                </a:lnTo>
                <a:lnTo>
                  <a:pt x="7302862" y="4895779"/>
                </a:lnTo>
                <a:lnTo>
                  <a:pt x="7298116" y="4946465"/>
                </a:lnTo>
                <a:lnTo>
                  <a:pt x="7293120" y="4997127"/>
                </a:lnTo>
                <a:lnTo>
                  <a:pt x="7287873" y="5047764"/>
                </a:lnTo>
                <a:lnTo>
                  <a:pt x="7282375" y="5098375"/>
                </a:lnTo>
                <a:lnTo>
                  <a:pt x="7276626" y="5148957"/>
                </a:lnTo>
                <a:lnTo>
                  <a:pt x="7270625" y="5199510"/>
                </a:lnTo>
                <a:lnTo>
                  <a:pt x="7264370" y="5250032"/>
                </a:lnTo>
                <a:lnTo>
                  <a:pt x="7257863" y="5300521"/>
                </a:lnTo>
                <a:lnTo>
                  <a:pt x="7251101" y="5350976"/>
                </a:lnTo>
                <a:lnTo>
                  <a:pt x="7244085" y="5401395"/>
                </a:lnTo>
                <a:lnTo>
                  <a:pt x="7236814" y="5451778"/>
                </a:lnTo>
                <a:lnTo>
                  <a:pt x="7229287" y="5502121"/>
                </a:lnTo>
                <a:lnTo>
                  <a:pt x="7221504" y="5552425"/>
                </a:lnTo>
                <a:lnTo>
                  <a:pt x="7213464" y="5602687"/>
                </a:lnTo>
                <a:lnTo>
                  <a:pt x="7205166" y="5652906"/>
                </a:lnTo>
                <a:lnTo>
                  <a:pt x="7196611" y="5703081"/>
                </a:lnTo>
                <a:lnTo>
                  <a:pt x="7187797" y="5753209"/>
                </a:lnTo>
                <a:lnTo>
                  <a:pt x="7178724" y="5803290"/>
                </a:lnTo>
                <a:lnTo>
                  <a:pt x="7169391" y="5853322"/>
                </a:lnTo>
                <a:lnTo>
                  <a:pt x="7159798" y="5903303"/>
                </a:lnTo>
                <a:lnTo>
                  <a:pt x="7149943" y="5953232"/>
                </a:lnTo>
                <a:lnTo>
                  <a:pt x="7139828" y="6003108"/>
                </a:lnTo>
                <a:lnTo>
                  <a:pt x="7129450" y="6052928"/>
                </a:lnTo>
                <a:lnTo>
                  <a:pt x="7118810" y="6102692"/>
                </a:lnTo>
                <a:lnTo>
                  <a:pt x="7107906" y="6152398"/>
                </a:lnTo>
                <a:lnTo>
                  <a:pt x="7096739" y="6202045"/>
                </a:lnTo>
                <a:lnTo>
                  <a:pt x="7085307" y="6251630"/>
                </a:lnTo>
                <a:lnTo>
                  <a:pt x="7073610" y="6301153"/>
                </a:lnTo>
                <a:lnTo>
                  <a:pt x="7061648" y="6350612"/>
                </a:lnTo>
                <a:lnTo>
                  <a:pt x="7049420" y="6400006"/>
                </a:lnTo>
                <a:lnTo>
                  <a:pt x="7036924" y="6449332"/>
                </a:lnTo>
                <a:lnTo>
                  <a:pt x="7024162" y="6498590"/>
                </a:lnTo>
                <a:lnTo>
                  <a:pt x="7011132" y="6547778"/>
                </a:lnTo>
                <a:lnTo>
                  <a:pt x="6997833" y="6596894"/>
                </a:lnTo>
                <a:lnTo>
                  <a:pt x="6984265" y="6645938"/>
                </a:lnTo>
                <a:lnTo>
                  <a:pt x="6970428" y="6694907"/>
                </a:lnTo>
                <a:lnTo>
                  <a:pt x="6956320" y="6743800"/>
                </a:lnTo>
                <a:lnTo>
                  <a:pt x="6941942" y="6792615"/>
                </a:lnTo>
                <a:lnTo>
                  <a:pt x="6927293" y="6841352"/>
                </a:lnTo>
                <a:lnTo>
                  <a:pt x="6912371" y="6890008"/>
                </a:lnTo>
                <a:lnTo>
                  <a:pt x="6897177" y="6938582"/>
                </a:lnTo>
                <a:lnTo>
                  <a:pt x="6881039" y="6988955"/>
                </a:lnTo>
                <a:lnTo>
                  <a:pt x="6864446" y="7039195"/>
                </a:lnTo>
                <a:lnTo>
                  <a:pt x="6847346" y="7089273"/>
                </a:lnTo>
                <a:lnTo>
                  <a:pt x="6829686" y="7139160"/>
                </a:lnTo>
                <a:lnTo>
                  <a:pt x="6811413" y="7188825"/>
                </a:lnTo>
                <a:lnTo>
                  <a:pt x="6792476" y="7238238"/>
                </a:lnTo>
                <a:lnTo>
                  <a:pt x="6772823" y="7287372"/>
                </a:lnTo>
                <a:lnTo>
                  <a:pt x="6752399" y="7336194"/>
                </a:lnTo>
                <a:lnTo>
                  <a:pt x="6731004" y="7384559"/>
                </a:lnTo>
                <a:lnTo>
                  <a:pt x="6708697" y="7431778"/>
                </a:lnTo>
                <a:lnTo>
                  <a:pt x="6685491" y="7477869"/>
                </a:lnTo>
                <a:lnTo>
                  <a:pt x="6661398" y="7522845"/>
                </a:lnTo>
                <a:lnTo>
                  <a:pt x="6636430" y="7566722"/>
                </a:lnTo>
                <a:lnTo>
                  <a:pt x="6610601" y="7609516"/>
                </a:lnTo>
                <a:lnTo>
                  <a:pt x="6583922" y="7651242"/>
                </a:lnTo>
                <a:lnTo>
                  <a:pt x="6556406" y="7691915"/>
                </a:lnTo>
                <a:lnTo>
                  <a:pt x="6528066" y="7731551"/>
                </a:lnTo>
                <a:lnTo>
                  <a:pt x="6498914" y="7770164"/>
                </a:lnTo>
                <a:lnTo>
                  <a:pt x="6468962" y="7807771"/>
                </a:lnTo>
                <a:lnTo>
                  <a:pt x="6438224" y="7844386"/>
                </a:lnTo>
                <a:lnTo>
                  <a:pt x="6406710" y="7880025"/>
                </a:lnTo>
                <a:lnTo>
                  <a:pt x="6374435" y="7914704"/>
                </a:lnTo>
                <a:lnTo>
                  <a:pt x="6341410" y="7948437"/>
                </a:lnTo>
                <a:lnTo>
                  <a:pt x="6307648" y="7981239"/>
                </a:lnTo>
                <a:lnTo>
                  <a:pt x="6273161" y="8013127"/>
                </a:lnTo>
                <a:lnTo>
                  <a:pt x="6237962" y="8044116"/>
                </a:lnTo>
                <a:lnTo>
                  <a:pt x="6202063" y="8074220"/>
                </a:lnTo>
                <a:lnTo>
                  <a:pt x="6165477" y="8103456"/>
                </a:lnTo>
                <a:lnTo>
                  <a:pt x="6128217" y="8131838"/>
                </a:lnTo>
                <a:lnTo>
                  <a:pt x="6090294" y="8159382"/>
                </a:lnTo>
                <a:lnTo>
                  <a:pt x="6051721" y="8186103"/>
                </a:lnTo>
                <a:lnTo>
                  <a:pt x="6012511" y="8212017"/>
                </a:lnTo>
                <a:lnTo>
                  <a:pt x="5972676" y="8237138"/>
                </a:lnTo>
                <a:lnTo>
                  <a:pt x="5932228" y="8261483"/>
                </a:lnTo>
                <a:lnTo>
                  <a:pt x="5891181" y="8285066"/>
                </a:lnTo>
                <a:lnTo>
                  <a:pt x="5849546" y="8307903"/>
                </a:lnTo>
                <a:lnTo>
                  <a:pt x="5807337" y="8330009"/>
                </a:lnTo>
                <a:lnTo>
                  <a:pt x="5764565" y="8351400"/>
                </a:lnTo>
                <a:lnTo>
                  <a:pt x="5721243" y="8372090"/>
                </a:lnTo>
                <a:lnTo>
                  <a:pt x="5677383" y="8392096"/>
                </a:lnTo>
                <a:lnTo>
                  <a:pt x="5632998" y="8411432"/>
                </a:lnTo>
                <a:lnTo>
                  <a:pt x="5588101" y="8430114"/>
                </a:lnTo>
                <a:lnTo>
                  <a:pt x="5542704" y="8448157"/>
                </a:lnTo>
                <a:lnTo>
                  <a:pt x="5496819" y="8465576"/>
                </a:lnTo>
                <a:lnTo>
                  <a:pt x="5450458" y="8482387"/>
                </a:lnTo>
                <a:lnTo>
                  <a:pt x="5403636" y="8498606"/>
                </a:lnTo>
                <a:lnTo>
                  <a:pt x="5356362" y="8514246"/>
                </a:lnTo>
                <a:lnTo>
                  <a:pt x="5308652" y="8529325"/>
                </a:lnTo>
                <a:lnTo>
                  <a:pt x="5260516" y="8543857"/>
                </a:lnTo>
                <a:lnTo>
                  <a:pt x="5211967" y="8557857"/>
                </a:lnTo>
                <a:lnTo>
                  <a:pt x="5163018" y="8571341"/>
                </a:lnTo>
                <a:lnTo>
                  <a:pt x="5113681" y="8584324"/>
                </a:lnTo>
                <a:lnTo>
                  <a:pt x="5063969" y="8596821"/>
                </a:lnTo>
                <a:lnTo>
                  <a:pt x="5014363" y="8608796"/>
                </a:lnTo>
                <a:lnTo>
                  <a:pt x="4964558" y="8620389"/>
                </a:lnTo>
                <a:lnTo>
                  <a:pt x="4914568" y="8631595"/>
                </a:lnTo>
                <a:lnTo>
                  <a:pt x="4864402" y="8642404"/>
                </a:lnTo>
                <a:lnTo>
                  <a:pt x="4814072" y="8652812"/>
                </a:lnTo>
                <a:lnTo>
                  <a:pt x="4763590" y="8662809"/>
                </a:lnTo>
                <a:lnTo>
                  <a:pt x="4712967" y="8672389"/>
                </a:lnTo>
                <a:lnTo>
                  <a:pt x="4662215" y="8681545"/>
                </a:lnTo>
                <a:lnTo>
                  <a:pt x="4611345" y="8690269"/>
                </a:lnTo>
                <a:lnTo>
                  <a:pt x="4560369" y="8698555"/>
                </a:lnTo>
                <a:lnTo>
                  <a:pt x="4509298" y="8706394"/>
                </a:lnTo>
                <a:lnTo>
                  <a:pt x="4458144" y="8713780"/>
                </a:lnTo>
                <a:lnTo>
                  <a:pt x="4406917" y="8720706"/>
                </a:lnTo>
                <a:lnTo>
                  <a:pt x="4355630" y="8727164"/>
                </a:lnTo>
                <a:lnTo>
                  <a:pt x="4304295" y="8733147"/>
                </a:lnTo>
                <a:lnTo>
                  <a:pt x="4252921" y="8738647"/>
                </a:lnTo>
                <a:lnTo>
                  <a:pt x="4201522" y="8743658"/>
                </a:lnTo>
                <a:lnTo>
                  <a:pt x="4150108" y="8748172"/>
                </a:lnTo>
                <a:lnTo>
                  <a:pt x="4098691" y="8752183"/>
                </a:lnTo>
                <a:lnTo>
                  <a:pt x="4047283" y="8755682"/>
                </a:lnTo>
                <a:lnTo>
                  <a:pt x="3995894" y="8758662"/>
                </a:lnTo>
                <a:lnTo>
                  <a:pt x="3944537" y="8761117"/>
                </a:lnTo>
                <a:lnTo>
                  <a:pt x="3893223" y="8763039"/>
                </a:lnTo>
                <a:lnTo>
                  <a:pt x="3841963" y="8764421"/>
                </a:lnTo>
                <a:lnTo>
                  <a:pt x="3790768" y="8765255"/>
                </a:lnTo>
                <a:lnTo>
                  <a:pt x="3739652" y="8765547"/>
                </a:lnTo>
                <a:lnTo>
                  <a:pt x="3692356" y="8766740"/>
                </a:lnTo>
                <a:lnTo>
                  <a:pt x="3644449" y="8766932"/>
                </a:lnTo>
                <a:lnTo>
                  <a:pt x="3595992" y="8766131"/>
                </a:lnTo>
                <a:lnTo>
                  <a:pt x="3547052" y="8764346"/>
                </a:lnTo>
                <a:lnTo>
                  <a:pt x="3497691" y="8761587"/>
                </a:lnTo>
                <a:lnTo>
                  <a:pt x="3447974" y="8757861"/>
                </a:lnTo>
                <a:lnTo>
                  <a:pt x="3397964" y="8753177"/>
                </a:lnTo>
                <a:lnTo>
                  <a:pt x="3347727" y="8747545"/>
                </a:lnTo>
                <a:lnTo>
                  <a:pt x="3297326" y="8740972"/>
                </a:lnTo>
                <a:lnTo>
                  <a:pt x="3246825" y="8733468"/>
                </a:lnTo>
                <a:lnTo>
                  <a:pt x="3196288" y="8725042"/>
                </a:lnTo>
                <a:lnTo>
                  <a:pt x="3145780" y="8715701"/>
                </a:lnTo>
                <a:lnTo>
                  <a:pt x="3095364" y="8705455"/>
                </a:lnTo>
                <a:lnTo>
                  <a:pt x="3045104" y="8694313"/>
                </a:lnTo>
                <a:lnTo>
                  <a:pt x="2995066" y="8682283"/>
                </a:lnTo>
                <a:lnTo>
                  <a:pt x="2945312" y="8669374"/>
                </a:lnTo>
                <a:lnTo>
                  <a:pt x="2895907" y="8655594"/>
                </a:lnTo>
                <a:lnTo>
                  <a:pt x="2846915" y="8640953"/>
                </a:lnTo>
                <a:lnTo>
                  <a:pt x="2798399" y="8625459"/>
                </a:lnTo>
                <a:lnTo>
                  <a:pt x="2750425" y="8609121"/>
                </a:lnTo>
                <a:lnTo>
                  <a:pt x="2703057" y="8591947"/>
                </a:lnTo>
                <a:lnTo>
                  <a:pt x="2656357" y="8573947"/>
                </a:lnTo>
                <a:lnTo>
                  <a:pt x="2610391" y="8555129"/>
                </a:lnTo>
                <a:lnTo>
                  <a:pt x="2565223" y="8535501"/>
                </a:lnTo>
                <a:lnTo>
                  <a:pt x="2520916" y="8515073"/>
                </a:lnTo>
                <a:lnTo>
                  <a:pt x="2477535" y="8493853"/>
                </a:lnTo>
                <a:lnTo>
                  <a:pt x="2435143" y="8471850"/>
                </a:lnTo>
                <a:lnTo>
                  <a:pt x="2393806" y="8449072"/>
                </a:lnTo>
                <a:lnTo>
                  <a:pt x="2349447" y="8424033"/>
                </a:lnTo>
                <a:lnTo>
                  <a:pt x="2304947" y="8399194"/>
                </a:lnTo>
                <a:lnTo>
                  <a:pt x="2215588" y="8350018"/>
                </a:lnTo>
                <a:lnTo>
                  <a:pt x="2125852" y="8301358"/>
                </a:lnTo>
                <a:lnTo>
                  <a:pt x="1765652" y="8108111"/>
                </a:lnTo>
                <a:lnTo>
                  <a:pt x="1675914" y="8059210"/>
                </a:lnTo>
                <a:lnTo>
                  <a:pt x="1586551" y="8009697"/>
                </a:lnTo>
                <a:lnTo>
                  <a:pt x="1542049" y="7984653"/>
                </a:lnTo>
                <a:lnTo>
                  <a:pt x="1497689" y="7959386"/>
                </a:lnTo>
                <a:lnTo>
                  <a:pt x="1453484" y="7933872"/>
                </a:lnTo>
                <a:lnTo>
                  <a:pt x="1409452" y="7908088"/>
                </a:lnTo>
                <a:lnTo>
                  <a:pt x="1365607" y="7882010"/>
                </a:lnTo>
                <a:lnTo>
                  <a:pt x="1321966" y="7855616"/>
                </a:lnTo>
                <a:lnTo>
                  <a:pt x="1278543" y="7828881"/>
                </a:lnTo>
                <a:lnTo>
                  <a:pt x="1235355" y="7801782"/>
                </a:lnTo>
                <a:lnTo>
                  <a:pt x="1192418" y="7774295"/>
                </a:lnTo>
                <a:lnTo>
                  <a:pt x="1149746" y="7746398"/>
                </a:lnTo>
                <a:lnTo>
                  <a:pt x="1107356" y="7718066"/>
                </a:lnTo>
                <a:lnTo>
                  <a:pt x="1065264" y="7689277"/>
                </a:lnTo>
                <a:lnTo>
                  <a:pt x="1023484" y="7660006"/>
                </a:lnTo>
                <a:lnTo>
                  <a:pt x="982033" y="7630231"/>
                </a:lnTo>
                <a:lnTo>
                  <a:pt x="940926" y="7599927"/>
                </a:lnTo>
                <a:lnTo>
                  <a:pt x="900179" y="7569072"/>
                </a:lnTo>
                <a:lnTo>
                  <a:pt x="859807" y="7537641"/>
                </a:lnTo>
                <a:lnTo>
                  <a:pt x="819827" y="7505612"/>
                </a:lnTo>
                <a:lnTo>
                  <a:pt x="780963" y="7473495"/>
                </a:lnTo>
                <a:lnTo>
                  <a:pt x="742585" y="7440697"/>
                </a:lnTo>
                <a:lnTo>
                  <a:pt x="704736" y="7407218"/>
                </a:lnTo>
                <a:lnTo>
                  <a:pt x="667459" y="7373058"/>
                </a:lnTo>
                <a:lnTo>
                  <a:pt x="630799" y="7338218"/>
                </a:lnTo>
                <a:lnTo>
                  <a:pt x="594798" y="7302698"/>
                </a:lnTo>
                <a:lnTo>
                  <a:pt x="559499" y="7266497"/>
                </a:lnTo>
                <a:lnTo>
                  <a:pt x="524946" y="7229616"/>
                </a:lnTo>
                <a:lnTo>
                  <a:pt x="491182" y="7192055"/>
                </a:lnTo>
                <a:lnTo>
                  <a:pt x="458250" y="7153814"/>
                </a:lnTo>
                <a:lnTo>
                  <a:pt x="426194" y="7114894"/>
                </a:lnTo>
                <a:lnTo>
                  <a:pt x="395058" y="7075294"/>
                </a:lnTo>
                <a:lnTo>
                  <a:pt x="364883" y="7035014"/>
                </a:lnTo>
                <a:lnTo>
                  <a:pt x="335715" y="6994055"/>
                </a:lnTo>
                <a:lnTo>
                  <a:pt x="307596" y="6952417"/>
                </a:lnTo>
                <a:lnTo>
                  <a:pt x="280569" y="6910099"/>
                </a:lnTo>
                <a:lnTo>
                  <a:pt x="254677" y="6867103"/>
                </a:lnTo>
                <a:lnTo>
                  <a:pt x="229965" y="6823427"/>
                </a:lnTo>
                <a:lnTo>
                  <a:pt x="206475" y="6779073"/>
                </a:lnTo>
                <a:lnTo>
                  <a:pt x="184251" y="6734040"/>
                </a:lnTo>
                <a:lnTo>
                  <a:pt x="163336" y="6688329"/>
                </a:lnTo>
                <a:lnTo>
                  <a:pt x="143773" y="6641939"/>
                </a:lnTo>
                <a:lnTo>
                  <a:pt x="125945" y="6595908"/>
                </a:lnTo>
                <a:lnTo>
                  <a:pt x="109515" y="6549580"/>
                </a:lnTo>
                <a:lnTo>
                  <a:pt x="94438" y="6502964"/>
                </a:lnTo>
                <a:lnTo>
                  <a:pt x="80668" y="6456074"/>
                </a:lnTo>
                <a:lnTo>
                  <a:pt x="68161" y="6408920"/>
                </a:lnTo>
                <a:lnTo>
                  <a:pt x="56871" y="6361515"/>
                </a:lnTo>
                <a:lnTo>
                  <a:pt x="46755" y="6313871"/>
                </a:lnTo>
                <a:lnTo>
                  <a:pt x="37766" y="6265998"/>
                </a:lnTo>
                <a:lnTo>
                  <a:pt x="29859" y="6217910"/>
                </a:lnTo>
                <a:lnTo>
                  <a:pt x="22991" y="6169616"/>
                </a:lnTo>
                <a:lnTo>
                  <a:pt x="17115" y="6121131"/>
                </a:lnTo>
                <a:lnTo>
                  <a:pt x="12187" y="6072464"/>
                </a:lnTo>
                <a:lnTo>
                  <a:pt x="8161" y="6023628"/>
                </a:lnTo>
                <a:lnTo>
                  <a:pt x="4994" y="5974634"/>
                </a:lnTo>
                <a:lnTo>
                  <a:pt x="2639" y="5925495"/>
                </a:lnTo>
                <a:lnTo>
                  <a:pt x="1051" y="5876221"/>
                </a:lnTo>
                <a:lnTo>
                  <a:pt x="187" y="5826826"/>
                </a:lnTo>
                <a:lnTo>
                  <a:pt x="0" y="5777320"/>
                </a:lnTo>
                <a:lnTo>
                  <a:pt x="445" y="5727715"/>
                </a:lnTo>
                <a:lnTo>
                  <a:pt x="1478" y="5678023"/>
                </a:lnTo>
                <a:lnTo>
                  <a:pt x="3054" y="5628255"/>
                </a:lnTo>
                <a:lnTo>
                  <a:pt x="5128" y="5578424"/>
                </a:lnTo>
                <a:lnTo>
                  <a:pt x="7654" y="5528542"/>
                </a:lnTo>
                <a:lnTo>
                  <a:pt x="10588" y="5478619"/>
                </a:lnTo>
                <a:lnTo>
                  <a:pt x="13885" y="5428667"/>
                </a:lnTo>
                <a:lnTo>
                  <a:pt x="17499" y="5378699"/>
                </a:lnTo>
                <a:lnTo>
                  <a:pt x="21386" y="5328727"/>
                </a:lnTo>
                <a:lnTo>
                  <a:pt x="29797" y="5228813"/>
                </a:lnTo>
                <a:lnTo>
                  <a:pt x="56895" y="4930177"/>
                </a:lnTo>
                <a:lnTo>
                  <a:pt x="65349" y="4831312"/>
                </a:lnTo>
                <a:lnTo>
                  <a:pt x="69333" y="4781089"/>
                </a:lnTo>
                <a:lnTo>
                  <a:pt x="76632" y="4680586"/>
                </a:lnTo>
                <a:lnTo>
                  <a:pt x="83161" y="4580019"/>
                </a:lnTo>
                <a:lnTo>
                  <a:pt x="89067" y="4479402"/>
                </a:lnTo>
                <a:lnTo>
                  <a:pt x="94495" y="4378746"/>
                </a:lnTo>
                <a:lnTo>
                  <a:pt x="114373" y="3976007"/>
                </a:lnTo>
                <a:lnTo>
                  <a:pt x="122380" y="3825050"/>
                </a:lnTo>
                <a:lnTo>
                  <a:pt x="128282" y="3724469"/>
                </a:lnTo>
                <a:lnTo>
                  <a:pt x="134806" y="3623949"/>
                </a:lnTo>
                <a:lnTo>
                  <a:pt x="142100" y="3523503"/>
                </a:lnTo>
                <a:lnTo>
                  <a:pt x="146081" y="3473311"/>
                </a:lnTo>
                <a:lnTo>
                  <a:pt x="150309" y="3423143"/>
                </a:lnTo>
                <a:lnTo>
                  <a:pt x="154803" y="3373001"/>
                </a:lnTo>
                <a:lnTo>
                  <a:pt x="159580" y="3322884"/>
                </a:lnTo>
                <a:lnTo>
                  <a:pt x="164660" y="3272797"/>
                </a:lnTo>
                <a:lnTo>
                  <a:pt x="170060" y="3222739"/>
                </a:lnTo>
                <a:lnTo>
                  <a:pt x="175800" y="3172713"/>
                </a:lnTo>
                <a:lnTo>
                  <a:pt x="181896" y="3122720"/>
                </a:lnTo>
                <a:lnTo>
                  <a:pt x="188368" y="3072762"/>
                </a:lnTo>
                <a:lnTo>
                  <a:pt x="195271" y="3022627"/>
                </a:lnTo>
                <a:lnTo>
                  <a:pt x="202602" y="2972532"/>
                </a:lnTo>
                <a:lnTo>
                  <a:pt x="210377" y="2922488"/>
                </a:lnTo>
                <a:lnTo>
                  <a:pt x="218610" y="2872506"/>
                </a:lnTo>
                <a:lnTo>
                  <a:pt x="227319" y="2822597"/>
                </a:lnTo>
                <a:lnTo>
                  <a:pt x="236517" y="2772772"/>
                </a:lnTo>
                <a:lnTo>
                  <a:pt x="246220" y="2723041"/>
                </a:lnTo>
                <a:lnTo>
                  <a:pt x="256445" y="2673417"/>
                </a:lnTo>
                <a:lnTo>
                  <a:pt x="267205" y="2623910"/>
                </a:lnTo>
                <a:lnTo>
                  <a:pt x="278518" y="2574531"/>
                </a:lnTo>
                <a:lnTo>
                  <a:pt x="290398" y="2525290"/>
                </a:lnTo>
                <a:lnTo>
                  <a:pt x="302860" y="2476199"/>
                </a:lnTo>
                <a:lnTo>
                  <a:pt x="315921" y="2427269"/>
                </a:lnTo>
                <a:lnTo>
                  <a:pt x="329595" y="2378510"/>
                </a:lnTo>
                <a:lnTo>
                  <a:pt x="343899" y="2329934"/>
                </a:lnTo>
                <a:lnTo>
                  <a:pt x="358847" y="2281551"/>
                </a:lnTo>
                <a:lnTo>
                  <a:pt x="374455" y="2233373"/>
                </a:lnTo>
                <a:lnTo>
                  <a:pt x="390739" y="2185411"/>
                </a:lnTo>
                <a:lnTo>
                  <a:pt x="407714" y="2137675"/>
                </a:lnTo>
                <a:lnTo>
                  <a:pt x="425536" y="2090675"/>
                </a:lnTo>
                <a:lnTo>
                  <a:pt x="444448" y="2044474"/>
                </a:lnTo>
                <a:lnTo>
                  <a:pt x="464347" y="1998993"/>
                </a:lnTo>
                <a:lnTo>
                  <a:pt x="485131" y="1954152"/>
                </a:lnTo>
                <a:lnTo>
                  <a:pt x="506701" y="1909872"/>
                </a:lnTo>
                <a:lnTo>
                  <a:pt x="528955" y="1866072"/>
                </a:lnTo>
                <a:lnTo>
                  <a:pt x="551791" y="1822675"/>
                </a:lnTo>
                <a:lnTo>
                  <a:pt x="575108" y="1779599"/>
                </a:lnTo>
                <a:lnTo>
                  <a:pt x="598805" y="1736766"/>
                </a:lnTo>
                <a:lnTo>
                  <a:pt x="622780" y="1694095"/>
                </a:lnTo>
                <a:lnTo>
                  <a:pt x="719444" y="1523449"/>
                </a:lnTo>
                <a:lnTo>
                  <a:pt x="743294" y="1480399"/>
                </a:lnTo>
                <a:lnTo>
                  <a:pt x="766816" y="1437034"/>
                </a:lnTo>
                <a:lnTo>
                  <a:pt x="789907" y="1393274"/>
                </a:lnTo>
                <a:lnTo>
                  <a:pt x="835675" y="1303346"/>
                </a:lnTo>
                <a:lnTo>
                  <a:pt x="859584" y="1257621"/>
                </a:lnTo>
                <a:lnTo>
                  <a:pt x="884136" y="1211892"/>
                </a:lnTo>
                <a:lnTo>
                  <a:pt x="909274" y="1166186"/>
                </a:lnTo>
                <a:lnTo>
                  <a:pt x="934942" y="1120528"/>
                </a:lnTo>
                <a:lnTo>
                  <a:pt x="961082" y="1074946"/>
                </a:lnTo>
                <a:lnTo>
                  <a:pt x="987639" y="1029466"/>
                </a:lnTo>
                <a:lnTo>
                  <a:pt x="1014555" y="984114"/>
                </a:lnTo>
                <a:lnTo>
                  <a:pt x="1041774" y="938916"/>
                </a:lnTo>
                <a:lnTo>
                  <a:pt x="1069238" y="893899"/>
                </a:lnTo>
                <a:lnTo>
                  <a:pt x="1096891" y="849089"/>
                </a:lnTo>
                <a:lnTo>
                  <a:pt x="1124676" y="804513"/>
                </a:lnTo>
                <a:lnTo>
                  <a:pt x="1180416" y="716168"/>
                </a:lnTo>
                <a:lnTo>
                  <a:pt x="1236002" y="629075"/>
                </a:lnTo>
                <a:lnTo>
                  <a:pt x="1263920" y="586457"/>
                </a:lnTo>
                <a:lnTo>
                  <a:pt x="1292837" y="544350"/>
                </a:lnTo>
                <a:lnTo>
                  <a:pt x="1322795" y="502887"/>
                </a:lnTo>
                <a:lnTo>
                  <a:pt x="1353835" y="462204"/>
                </a:lnTo>
                <a:lnTo>
                  <a:pt x="1385998" y="422434"/>
                </a:lnTo>
                <a:lnTo>
                  <a:pt x="1419327" y="383712"/>
                </a:lnTo>
                <a:lnTo>
                  <a:pt x="1453862" y="346172"/>
                </a:lnTo>
                <a:lnTo>
                  <a:pt x="1489646" y="309949"/>
                </a:lnTo>
                <a:lnTo>
                  <a:pt x="1526719" y="275177"/>
                </a:lnTo>
                <a:lnTo>
                  <a:pt x="1565124" y="241990"/>
                </a:lnTo>
                <a:lnTo>
                  <a:pt x="1604901" y="210523"/>
                </a:lnTo>
                <a:lnTo>
                  <a:pt x="1646093" y="180910"/>
                </a:lnTo>
                <a:lnTo>
                  <a:pt x="1688741" y="153286"/>
                </a:lnTo>
                <a:lnTo>
                  <a:pt x="1732885" y="127785"/>
                </a:lnTo>
                <a:lnTo>
                  <a:pt x="1778569" y="104541"/>
                </a:lnTo>
                <a:lnTo>
                  <a:pt x="1825833" y="83689"/>
                </a:lnTo>
                <a:lnTo>
                  <a:pt x="1873463" y="65717"/>
                </a:lnTo>
                <a:lnTo>
                  <a:pt x="1921744" y="50332"/>
                </a:lnTo>
                <a:lnTo>
                  <a:pt x="1970616" y="37365"/>
                </a:lnTo>
                <a:lnTo>
                  <a:pt x="2020018" y="26645"/>
                </a:lnTo>
                <a:lnTo>
                  <a:pt x="2069890" y="18003"/>
                </a:lnTo>
                <a:lnTo>
                  <a:pt x="2120173" y="11268"/>
                </a:lnTo>
                <a:lnTo>
                  <a:pt x="2170807" y="6271"/>
                </a:lnTo>
                <a:lnTo>
                  <a:pt x="2221730" y="2840"/>
                </a:lnTo>
                <a:lnTo>
                  <a:pt x="2272885" y="806"/>
                </a:lnTo>
                <a:lnTo>
                  <a:pt x="2324209" y="0"/>
                </a:lnTo>
                <a:close/>
              </a:path>
            </a:pathLst>
          </a:custGeom>
          <a:solidFill>
            <a:srgbClr val="254B3C">
              <a:alpha val="1097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1" i="0">
                <a:solidFill>
                  <a:srgbClr val="254B3C"/>
                </a:solidFill>
                <a:latin typeface="Times New Roman"/>
                <a:cs typeface="Times New Roman"/>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783251" y="2252989"/>
            <a:ext cx="5058409" cy="5702934"/>
          </a:xfrm>
          <a:prstGeom prst="rect">
            <a:avLst/>
          </a:prstGeom>
        </p:spPr>
        <p:txBody>
          <a:bodyPr wrap="square" lIns="0" tIns="0" rIns="0" bIns="0">
            <a:spAutoFit/>
          </a:bodyPr>
          <a:lstStyle>
            <a:lvl1pPr>
              <a:defRPr sz="1800" b="0" i="0">
                <a:solidFill>
                  <a:schemeClr val="bg1"/>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586C7"/>
          </a:solidFill>
        </p:spPr>
        <p:txBody>
          <a:bodyPr wrap="square" lIns="0" tIns="0" rIns="0" bIns="0" rtlCol="0"/>
          <a:lstStyle/>
          <a:p>
            <a:endParaRPr/>
          </a:p>
        </p:txBody>
      </p:sp>
      <p:sp>
        <p:nvSpPr>
          <p:cNvPr id="17" name="bg object 17"/>
          <p:cNvSpPr/>
          <p:nvPr/>
        </p:nvSpPr>
        <p:spPr>
          <a:xfrm>
            <a:off x="5755137" y="714652"/>
            <a:ext cx="7345045" cy="8767445"/>
          </a:xfrm>
          <a:custGeom>
            <a:avLst/>
            <a:gdLst/>
            <a:ahLst/>
            <a:cxnLst/>
            <a:rect l="l" t="t" r="r" b="b"/>
            <a:pathLst>
              <a:path w="7345044" h="8767445">
                <a:moveTo>
                  <a:pt x="5020450" y="8766932"/>
                </a:moveTo>
                <a:lnTo>
                  <a:pt x="4969015" y="8766682"/>
                </a:lnTo>
                <a:lnTo>
                  <a:pt x="4917530" y="8765545"/>
                </a:lnTo>
                <a:lnTo>
                  <a:pt x="4866054" y="8763692"/>
                </a:lnTo>
                <a:lnTo>
                  <a:pt x="4814648" y="8761293"/>
                </a:lnTo>
                <a:lnTo>
                  <a:pt x="4763372" y="8758517"/>
                </a:lnTo>
                <a:lnTo>
                  <a:pt x="2774640" y="8640150"/>
                </a:lnTo>
                <a:lnTo>
                  <a:pt x="2674261" y="8633564"/>
                </a:lnTo>
                <a:lnTo>
                  <a:pt x="2624007" y="8629958"/>
                </a:lnTo>
                <a:lnTo>
                  <a:pt x="2573742" y="8626080"/>
                </a:lnTo>
                <a:lnTo>
                  <a:pt x="2523487" y="8621883"/>
                </a:lnTo>
                <a:lnTo>
                  <a:pt x="2473266" y="8617320"/>
                </a:lnTo>
                <a:lnTo>
                  <a:pt x="2423102" y="8612343"/>
                </a:lnTo>
                <a:lnTo>
                  <a:pt x="2373018" y="8606905"/>
                </a:lnTo>
                <a:lnTo>
                  <a:pt x="2323036" y="8600959"/>
                </a:lnTo>
                <a:lnTo>
                  <a:pt x="2273180" y="8594457"/>
                </a:lnTo>
                <a:lnTo>
                  <a:pt x="2223473" y="8587353"/>
                </a:lnTo>
                <a:lnTo>
                  <a:pt x="2173938" y="8579598"/>
                </a:lnTo>
                <a:lnTo>
                  <a:pt x="2124597" y="8571145"/>
                </a:lnTo>
                <a:lnTo>
                  <a:pt x="2075473" y="8561948"/>
                </a:lnTo>
                <a:lnTo>
                  <a:pt x="2026590" y="8551959"/>
                </a:lnTo>
                <a:lnTo>
                  <a:pt x="1977971" y="8541130"/>
                </a:lnTo>
                <a:lnTo>
                  <a:pt x="1929638" y="8529415"/>
                </a:lnTo>
                <a:lnTo>
                  <a:pt x="1881615" y="8516766"/>
                </a:lnTo>
                <a:lnTo>
                  <a:pt x="1833924" y="8503135"/>
                </a:lnTo>
                <a:lnTo>
                  <a:pt x="1786588" y="8488476"/>
                </a:lnTo>
                <a:lnTo>
                  <a:pt x="1739631" y="8472741"/>
                </a:lnTo>
                <a:lnTo>
                  <a:pt x="1693075" y="8455883"/>
                </a:lnTo>
                <a:lnTo>
                  <a:pt x="1646944" y="8437854"/>
                </a:lnTo>
                <a:lnTo>
                  <a:pt x="1601259" y="8418608"/>
                </a:lnTo>
                <a:lnTo>
                  <a:pt x="1556045" y="8398096"/>
                </a:lnTo>
                <a:lnTo>
                  <a:pt x="1511324" y="8376272"/>
                </a:lnTo>
                <a:lnTo>
                  <a:pt x="1467120" y="8353088"/>
                </a:lnTo>
                <a:lnTo>
                  <a:pt x="1424165" y="8328921"/>
                </a:lnTo>
                <a:lnTo>
                  <a:pt x="1382038" y="8303564"/>
                </a:lnTo>
                <a:lnTo>
                  <a:pt x="1340732" y="8277053"/>
                </a:lnTo>
                <a:lnTo>
                  <a:pt x="1300238" y="8249424"/>
                </a:lnTo>
                <a:lnTo>
                  <a:pt x="1260550" y="8220714"/>
                </a:lnTo>
                <a:lnTo>
                  <a:pt x="1221660" y="8190956"/>
                </a:lnTo>
                <a:lnTo>
                  <a:pt x="1183561" y="8160188"/>
                </a:lnTo>
                <a:lnTo>
                  <a:pt x="1146245" y="8128445"/>
                </a:lnTo>
                <a:lnTo>
                  <a:pt x="1109705" y="8095763"/>
                </a:lnTo>
                <a:lnTo>
                  <a:pt x="1073933" y="8062177"/>
                </a:lnTo>
                <a:lnTo>
                  <a:pt x="1038923" y="8027723"/>
                </a:lnTo>
                <a:lnTo>
                  <a:pt x="1004666" y="7992437"/>
                </a:lnTo>
                <a:lnTo>
                  <a:pt x="971156" y="7956355"/>
                </a:lnTo>
                <a:lnTo>
                  <a:pt x="938384" y="7919512"/>
                </a:lnTo>
                <a:lnTo>
                  <a:pt x="906344" y="7881944"/>
                </a:lnTo>
                <a:lnTo>
                  <a:pt x="875029" y="7843687"/>
                </a:lnTo>
                <a:lnTo>
                  <a:pt x="844430" y="7804777"/>
                </a:lnTo>
                <a:lnTo>
                  <a:pt x="814540" y="7765249"/>
                </a:lnTo>
                <a:lnTo>
                  <a:pt x="785352" y="7725139"/>
                </a:lnTo>
                <a:lnTo>
                  <a:pt x="756859" y="7684483"/>
                </a:lnTo>
                <a:lnTo>
                  <a:pt x="729053" y="7643316"/>
                </a:lnTo>
                <a:lnTo>
                  <a:pt x="701927" y="7601675"/>
                </a:lnTo>
                <a:lnTo>
                  <a:pt x="675473" y="7559594"/>
                </a:lnTo>
                <a:lnTo>
                  <a:pt x="649684" y="7517110"/>
                </a:lnTo>
                <a:lnTo>
                  <a:pt x="624552" y="7474259"/>
                </a:lnTo>
                <a:lnTo>
                  <a:pt x="600071" y="7431076"/>
                </a:lnTo>
                <a:lnTo>
                  <a:pt x="576232" y="7387597"/>
                </a:lnTo>
                <a:lnTo>
                  <a:pt x="553029" y="7343857"/>
                </a:lnTo>
                <a:lnTo>
                  <a:pt x="530454" y="7299893"/>
                </a:lnTo>
                <a:lnTo>
                  <a:pt x="508176" y="7255130"/>
                </a:lnTo>
                <a:lnTo>
                  <a:pt x="486457" y="7210146"/>
                </a:lnTo>
                <a:lnTo>
                  <a:pt x="465291" y="7164947"/>
                </a:lnTo>
                <a:lnTo>
                  <a:pt x="444673" y="7119535"/>
                </a:lnTo>
                <a:lnTo>
                  <a:pt x="424598" y="7073916"/>
                </a:lnTo>
                <a:lnTo>
                  <a:pt x="405061" y="7028094"/>
                </a:lnTo>
                <a:lnTo>
                  <a:pt x="386057" y="6982074"/>
                </a:lnTo>
                <a:lnTo>
                  <a:pt x="367581" y="6935860"/>
                </a:lnTo>
                <a:lnTo>
                  <a:pt x="349628" y="6889457"/>
                </a:lnTo>
                <a:lnTo>
                  <a:pt x="332192" y="6842869"/>
                </a:lnTo>
                <a:lnTo>
                  <a:pt x="315269" y="6796100"/>
                </a:lnTo>
                <a:lnTo>
                  <a:pt x="298854" y="6749156"/>
                </a:lnTo>
                <a:lnTo>
                  <a:pt x="282941" y="6702040"/>
                </a:lnTo>
                <a:lnTo>
                  <a:pt x="267525" y="6654758"/>
                </a:lnTo>
                <a:lnTo>
                  <a:pt x="252601" y="6607313"/>
                </a:lnTo>
                <a:lnTo>
                  <a:pt x="238164" y="6559711"/>
                </a:lnTo>
                <a:lnTo>
                  <a:pt x="224210" y="6511955"/>
                </a:lnTo>
                <a:lnTo>
                  <a:pt x="210733" y="6464051"/>
                </a:lnTo>
                <a:lnTo>
                  <a:pt x="197727" y="6416002"/>
                </a:lnTo>
                <a:lnTo>
                  <a:pt x="185188" y="6367814"/>
                </a:lnTo>
                <a:lnTo>
                  <a:pt x="173111" y="6319490"/>
                </a:lnTo>
                <a:lnTo>
                  <a:pt x="161491" y="6271035"/>
                </a:lnTo>
                <a:lnTo>
                  <a:pt x="150322" y="6222454"/>
                </a:lnTo>
                <a:lnTo>
                  <a:pt x="139600" y="6173752"/>
                </a:lnTo>
                <a:lnTo>
                  <a:pt x="129319" y="6124932"/>
                </a:lnTo>
                <a:lnTo>
                  <a:pt x="119474" y="6075999"/>
                </a:lnTo>
                <a:lnTo>
                  <a:pt x="110061" y="6026958"/>
                </a:lnTo>
                <a:lnTo>
                  <a:pt x="101073" y="5977814"/>
                </a:lnTo>
                <a:lnTo>
                  <a:pt x="92507" y="5928570"/>
                </a:lnTo>
                <a:lnTo>
                  <a:pt x="84357" y="5879231"/>
                </a:lnTo>
                <a:lnTo>
                  <a:pt x="76617" y="5829802"/>
                </a:lnTo>
                <a:lnTo>
                  <a:pt x="69284" y="5780287"/>
                </a:lnTo>
                <a:lnTo>
                  <a:pt x="62351" y="5730691"/>
                </a:lnTo>
                <a:lnTo>
                  <a:pt x="55814" y="5681019"/>
                </a:lnTo>
                <a:lnTo>
                  <a:pt x="49667" y="5631274"/>
                </a:lnTo>
                <a:lnTo>
                  <a:pt x="43906" y="5581461"/>
                </a:lnTo>
                <a:lnTo>
                  <a:pt x="38525" y="5531585"/>
                </a:lnTo>
                <a:lnTo>
                  <a:pt x="33519" y="5481651"/>
                </a:lnTo>
                <a:lnTo>
                  <a:pt x="28884" y="5431662"/>
                </a:lnTo>
                <a:lnTo>
                  <a:pt x="24614" y="5381623"/>
                </a:lnTo>
                <a:lnTo>
                  <a:pt x="20703" y="5331540"/>
                </a:lnTo>
                <a:lnTo>
                  <a:pt x="17148" y="5281415"/>
                </a:lnTo>
                <a:lnTo>
                  <a:pt x="13943" y="5231254"/>
                </a:lnTo>
                <a:lnTo>
                  <a:pt x="11082" y="5181062"/>
                </a:lnTo>
                <a:lnTo>
                  <a:pt x="8561" y="5130843"/>
                </a:lnTo>
                <a:lnTo>
                  <a:pt x="6375" y="5080600"/>
                </a:lnTo>
                <a:lnTo>
                  <a:pt x="4518" y="5030340"/>
                </a:lnTo>
                <a:lnTo>
                  <a:pt x="2986" y="4980066"/>
                </a:lnTo>
                <a:lnTo>
                  <a:pt x="1773" y="4929782"/>
                </a:lnTo>
                <a:lnTo>
                  <a:pt x="874" y="4879494"/>
                </a:lnTo>
                <a:lnTo>
                  <a:pt x="285" y="4829206"/>
                </a:lnTo>
                <a:lnTo>
                  <a:pt x="0" y="4778922"/>
                </a:lnTo>
                <a:lnTo>
                  <a:pt x="13" y="4728647"/>
                </a:lnTo>
                <a:lnTo>
                  <a:pt x="321" y="4678385"/>
                </a:lnTo>
                <a:lnTo>
                  <a:pt x="917" y="4628141"/>
                </a:lnTo>
                <a:lnTo>
                  <a:pt x="1798" y="4577919"/>
                </a:lnTo>
                <a:lnTo>
                  <a:pt x="2957" y="4527724"/>
                </a:lnTo>
                <a:lnTo>
                  <a:pt x="4389" y="4477561"/>
                </a:lnTo>
                <a:lnTo>
                  <a:pt x="6090" y="4427433"/>
                </a:lnTo>
                <a:lnTo>
                  <a:pt x="8055" y="4377346"/>
                </a:lnTo>
                <a:lnTo>
                  <a:pt x="10278" y="4327303"/>
                </a:lnTo>
                <a:lnTo>
                  <a:pt x="12754" y="4277310"/>
                </a:lnTo>
                <a:lnTo>
                  <a:pt x="15522" y="4226489"/>
                </a:lnTo>
                <a:lnTo>
                  <a:pt x="18535" y="4175680"/>
                </a:lnTo>
                <a:lnTo>
                  <a:pt x="21794" y="4124884"/>
                </a:lnTo>
                <a:lnTo>
                  <a:pt x="25299" y="4074102"/>
                </a:lnTo>
                <a:lnTo>
                  <a:pt x="29052" y="4023337"/>
                </a:lnTo>
                <a:lnTo>
                  <a:pt x="33052" y="3972589"/>
                </a:lnTo>
                <a:lnTo>
                  <a:pt x="37300" y="3921860"/>
                </a:lnTo>
                <a:lnTo>
                  <a:pt x="41797" y="3871152"/>
                </a:lnTo>
                <a:lnTo>
                  <a:pt x="46543" y="3820466"/>
                </a:lnTo>
                <a:lnTo>
                  <a:pt x="51539" y="3769804"/>
                </a:lnTo>
                <a:lnTo>
                  <a:pt x="56786" y="3719167"/>
                </a:lnTo>
                <a:lnTo>
                  <a:pt x="62283" y="3668556"/>
                </a:lnTo>
                <a:lnTo>
                  <a:pt x="68033" y="3617974"/>
                </a:lnTo>
                <a:lnTo>
                  <a:pt x="74034" y="3567421"/>
                </a:lnTo>
                <a:lnTo>
                  <a:pt x="80288" y="3516900"/>
                </a:lnTo>
                <a:lnTo>
                  <a:pt x="86796" y="3466410"/>
                </a:lnTo>
                <a:lnTo>
                  <a:pt x="93558" y="3415955"/>
                </a:lnTo>
                <a:lnTo>
                  <a:pt x="100574" y="3365536"/>
                </a:lnTo>
                <a:lnTo>
                  <a:pt x="107845" y="3315154"/>
                </a:lnTo>
                <a:lnTo>
                  <a:pt x="115372" y="3264810"/>
                </a:lnTo>
                <a:lnTo>
                  <a:pt x="123155" y="3214506"/>
                </a:lnTo>
                <a:lnTo>
                  <a:pt x="131195" y="3164244"/>
                </a:lnTo>
                <a:lnTo>
                  <a:pt x="139492" y="3114025"/>
                </a:lnTo>
                <a:lnTo>
                  <a:pt x="148048" y="3063851"/>
                </a:lnTo>
                <a:lnTo>
                  <a:pt x="156862" y="3013722"/>
                </a:lnTo>
                <a:lnTo>
                  <a:pt x="165935" y="2963641"/>
                </a:lnTo>
                <a:lnTo>
                  <a:pt x="175268" y="2913610"/>
                </a:lnTo>
                <a:lnTo>
                  <a:pt x="184861" y="2863628"/>
                </a:lnTo>
                <a:lnTo>
                  <a:pt x="194715" y="2813699"/>
                </a:lnTo>
                <a:lnTo>
                  <a:pt x="204831" y="2763824"/>
                </a:lnTo>
                <a:lnTo>
                  <a:pt x="215209" y="2714003"/>
                </a:lnTo>
                <a:lnTo>
                  <a:pt x="225849" y="2664239"/>
                </a:lnTo>
                <a:lnTo>
                  <a:pt x="236753" y="2614533"/>
                </a:lnTo>
                <a:lnTo>
                  <a:pt x="247920" y="2564886"/>
                </a:lnTo>
                <a:lnTo>
                  <a:pt x="259352" y="2515301"/>
                </a:lnTo>
                <a:lnTo>
                  <a:pt x="271049" y="2465778"/>
                </a:lnTo>
                <a:lnTo>
                  <a:pt x="283011" y="2416319"/>
                </a:lnTo>
                <a:lnTo>
                  <a:pt x="295239" y="2366926"/>
                </a:lnTo>
                <a:lnTo>
                  <a:pt x="307734" y="2317599"/>
                </a:lnTo>
                <a:lnTo>
                  <a:pt x="320497" y="2268341"/>
                </a:lnTo>
                <a:lnTo>
                  <a:pt x="333527" y="2219153"/>
                </a:lnTo>
                <a:lnTo>
                  <a:pt x="346826" y="2170037"/>
                </a:lnTo>
                <a:lnTo>
                  <a:pt x="360394" y="2120994"/>
                </a:lnTo>
                <a:lnTo>
                  <a:pt x="374231" y="2072025"/>
                </a:lnTo>
                <a:lnTo>
                  <a:pt x="388338" y="2023132"/>
                </a:lnTo>
                <a:lnTo>
                  <a:pt x="402717" y="1974316"/>
                </a:lnTo>
                <a:lnTo>
                  <a:pt x="417366" y="1925580"/>
                </a:lnTo>
                <a:lnTo>
                  <a:pt x="432288" y="1876924"/>
                </a:lnTo>
                <a:lnTo>
                  <a:pt x="447482" y="1828350"/>
                </a:lnTo>
                <a:lnTo>
                  <a:pt x="463620" y="1777977"/>
                </a:lnTo>
                <a:lnTo>
                  <a:pt x="480213" y="1727736"/>
                </a:lnTo>
                <a:lnTo>
                  <a:pt x="497313" y="1677658"/>
                </a:lnTo>
                <a:lnTo>
                  <a:pt x="514973" y="1627772"/>
                </a:lnTo>
                <a:lnTo>
                  <a:pt x="533246" y="1578107"/>
                </a:lnTo>
                <a:lnTo>
                  <a:pt x="552182" y="1528693"/>
                </a:lnTo>
                <a:lnTo>
                  <a:pt x="571836" y="1479560"/>
                </a:lnTo>
                <a:lnTo>
                  <a:pt x="592259" y="1430737"/>
                </a:lnTo>
                <a:lnTo>
                  <a:pt x="613655" y="1382372"/>
                </a:lnTo>
                <a:lnTo>
                  <a:pt x="635962" y="1335153"/>
                </a:lnTo>
                <a:lnTo>
                  <a:pt x="659168" y="1289063"/>
                </a:lnTo>
                <a:lnTo>
                  <a:pt x="683261" y="1244086"/>
                </a:lnTo>
                <a:lnTo>
                  <a:pt x="708229" y="1200209"/>
                </a:lnTo>
                <a:lnTo>
                  <a:pt x="734058" y="1157415"/>
                </a:lnTo>
                <a:lnTo>
                  <a:pt x="760737" y="1115689"/>
                </a:lnTo>
                <a:lnTo>
                  <a:pt x="788252" y="1075016"/>
                </a:lnTo>
                <a:lnTo>
                  <a:pt x="816593" y="1035381"/>
                </a:lnTo>
                <a:lnTo>
                  <a:pt x="845745" y="996767"/>
                </a:lnTo>
                <a:lnTo>
                  <a:pt x="875697" y="959160"/>
                </a:lnTo>
                <a:lnTo>
                  <a:pt x="906435" y="922545"/>
                </a:lnTo>
                <a:lnTo>
                  <a:pt x="937949" y="886906"/>
                </a:lnTo>
                <a:lnTo>
                  <a:pt x="970224" y="852227"/>
                </a:lnTo>
                <a:lnTo>
                  <a:pt x="1003249" y="818495"/>
                </a:lnTo>
                <a:lnTo>
                  <a:pt x="1037011" y="785692"/>
                </a:lnTo>
                <a:lnTo>
                  <a:pt x="1071498" y="753804"/>
                </a:lnTo>
                <a:lnTo>
                  <a:pt x="1106697" y="722815"/>
                </a:lnTo>
                <a:lnTo>
                  <a:pt x="1142596" y="692711"/>
                </a:lnTo>
                <a:lnTo>
                  <a:pt x="1179182" y="663475"/>
                </a:lnTo>
                <a:lnTo>
                  <a:pt x="1216442" y="635093"/>
                </a:lnTo>
                <a:lnTo>
                  <a:pt x="1254365" y="607549"/>
                </a:lnTo>
                <a:lnTo>
                  <a:pt x="1292938" y="580828"/>
                </a:lnTo>
                <a:lnTo>
                  <a:pt x="1332148" y="554915"/>
                </a:lnTo>
                <a:lnTo>
                  <a:pt x="1371983" y="529793"/>
                </a:lnTo>
                <a:lnTo>
                  <a:pt x="1412430" y="505448"/>
                </a:lnTo>
                <a:lnTo>
                  <a:pt x="1453478" y="481865"/>
                </a:lnTo>
                <a:lnTo>
                  <a:pt x="1495112" y="459028"/>
                </a:lnTo>
                <a:lnTo>
                  <a:pt x="1537322" y="436922"/>
                </a:lnTo>
                <a:lnTo>
                  <a:pt x="1580094" y="415532"/>
                </a:lnTo>
                <a:lnTo>
                  <a:pt x="1623416" y="394841"/>
                </a:lnTo>
                <a:lnTo>
                  <a:pt x="1667276" y="374836"/>
                </a:lnTo>
                <a:lnTo>
                  <a:pt x="1711661" y="355500"/>
                </a:lnTo>
                <a:lnTo>
                  <a:pt x="1756558" y="336818"/>
                </a:lnTo>
                <a:lnTo>
                  <a:pt x="1801955" y="318775"/>
                </a:lnTo>
                <a:lnTo>
                  <a:pt x="1847840" y="301355"/>
                </a:lnTo>
                <a:lnTo>
                  <a:pt x="1894200" y="284544"/>
                </a:lnTo>
                <a:lnTo>
                  <a:pt x="1941023" y="268326"/>
                </a:lnTo>
                <a:lnTo>
                  <a:pt x="1988296" y="252685"/>
                </a:lnTo>
                <a:lnTo>
                  <a:pt x="2036007" y="237606"/>
                </a:lnTo>
                <a:lnTo>
                  <a:pt x="2084143" y="223074"/>
                </a:lnTo>
                <a:lnTo>
                  <a:pt x="2132692" y="209074"/>
                </a:lnTo>
                <a:lnTo>
                  <a:pt x="2181641" y="195590"/>
                </a:lnTo>
                <a:lnTo>
                  <a:pt x="2230978" y="182607"/>
                </a:lnTo>
                <a:lnTo>
                  <a:pt x="2280690" y="170110"/>
                </a:lnTo>
                <a:lnTo>
                  <a:pt x="2330296" y="158135"/>
                </a:lnTo>
                <a:lnTo>
                  <a:pt x="2380100" y="146542"/>
                </a:lnTo>
                <a:lnTo>
                  <a:pt x="2430091" y="135337"/>
                </a:lnTo>
                <a:lnTo>
                  <a:pt x="2480257" y="124527"/>
                </a:lnTo>
                <a:lnTo>
                  <a:pt x="2530587" y="114120"/>
                </a:lnTo>
                <a:lnTo>
                  <a:pt x="2581069" y="104122"/>
                </a:lnTo>
                <a:lnTo>
                  <a:pt x="2631692" y="94542"/>
                </a:lnTo>
                <a:lnTo>
                  <a:pt x="2682444" y="85386"/>
                </a:lnTo>
                <a:lnTo>
                  <a:pt x="2733314" y="76662"/>
                </a:lnTo>
                <a:lnTo>
                  <a:pt x="2784290" y="68376"/>
                </a:lnTo>
                <a:lnTo>
                  <a:pt x="2835361" y="60537"/>
                </a:lnTo>
                <a:lnTo>
                  <a:pt x="2886515" y="53151"/>
                </a:lnTo>
                <a:lnTo>
                  <a:pt x="2937742" y="46225"/>
                </a:lnTo>
                <a:lnTo>
                  <a:pt x="2989028" y="39767"/>
                </a:lnTo>
                <a:lnTo>
                  <a:pt x="3040364" y="33785"/>
                </a:lnTo>
                <a:lnTo>
                  <a:pt x="3091737" y="28284"/>
                </a:lnTo>
                <a:lnTo>
                  <a:pt x="3143137" y="23273"/>
                </a:lnTo>
                <a:lnTo>
                  <a:pt x="3194550" y="18759"/>
                </a:lnTo>
                <a:lnTo>
                  <a:pt x="3245967" y="14749"/>
                </a:lnTo>
                <a:lnTo>
                  <a:pt x="3297376" y="11250"/>
                </a:lnTo>
                <a:lnTo>
                  <a:pt x="3348764" y="8269"/>
                </a:lnTo>
                <a:lnTo>
                  <a:pt x="3400122" y="5814"/>
                </a:lnTo>
                <a:lnTo>
                  <a:pt x="3451436" y="3892"/>
                </a:lnTo>
                <a:lnTo>
                  <a:pt x="3502696" y="2510"/>
                </a:lnTo>
                <a:lnTo>
                  <a:pt x="3553891" y="1676"/>
                </a:lnTo>
                <a:lnTo>
                  <a:pt x="3605007" y="1384"/>
                </a:lnTo>
                <a:lnTo>
                  <a:pt x="3652302" y="191"/>
                </a:lnTo>
                <a:lnTo>
                  <a:pt x="3700210" y="0"/>
                </a:lnTo>
                <a:lnTo>
                  <a:pt x="3748666" y="800"/>
                </a:lnTo>
                <a:lnTo>
                  <a:pt x="3797607" y="2585"/>
                </a:lnTo>
                <a:lnTo>
                  <a:pt x="3846968" y="5345"/>
                </a:lnTo>
                <a:lnTo>
                  <a:pt x="3896685" y="9071"/>
                </a:lnTo>
                <a:lnTo>
                  <a:pt x="3946695" y="13754"/>
                </a:lnTo>
                <a:lnTo>
                  <a:pt x="3996932" y="19387"/>
                </a:lnTo>
                <a:lnTo>
                  <a:pt x="4047333" y="25959"/>
                </a:lnTo>
                <a:lnTo>
                  <a:pt x="4097834" y="33463"/>
                </a:lnTo>
                <a:lnTo>
                  <a:pt x="4148371" y="41890"/>
                </a:lnTo>
                <a:lnTo>
                  <a:pt x="4198879" y="51230"/>
                </a:lnTo>
                <a:lnTo>
                  <a:pt x="4249295" y="61476"/>
                </a:lnTo>
                <a:lnTo>
                  <a:pt x="4299554" y="72618"/>
                </a:lnTo>
                <a:lnTo>
                  <a:pt x="4349593" y="84648"/>
                </a:lnTo>
                <a:lnTo>
                  <a:pt x="4399347" y="97558"/>
                </a:lnTo>
                <a:lnTo>
                  <a:pt x="4448752" y="111337"/>
                </a:lnTo>
                <a:lnTo>
                  <a:pt x="4497744" y="125978"/>
                </a:lnTo>
                <a:lnTo>
                  <a:pt x="4546259" y="141472"/>
                </a:lnTo>
                <a:lnTo>
                  <a:pt x="4594233" y="157810"/>
                </a:lnTo>
                <a:lnTo>
                  <a:pt x="4641602" y="174984"/>
                </a:lnTo>
                <a:lnTo>
                  <a:pt x="4688302" y="192984"/>
                </a:lnTo>
                <a:lnTo>
                  <a:pt x="4734268" y="211803"/>
                </a:lnTo>
                <a:lnTo>
                  <a:pt x="4779436" y="231430"/>
                </a:lnTo>
                <a:lnTo>
                  <a:pt x="4823743" y="251858"/>
                </a:lnTo>
                <a:lnTo>
                  <a:pt x="4867124" y="273078"/>
                </a:lnTo>
                <a:lnTo>
                  <a:pt x="4909516" y="295082"/>
                </a:lnTo>
                <a:lnTo>
                  <a:pt x="4950853" y="317859"/>
                </a:lnTo>
                <a:lnTo>
                  <a:pt x="4995212" y="342898"/>
                </a:lnTo>
                <a:lnTo>
                  <a:pt x="5039712" y="367737"/>
                </a:lnTo>
                <a:lnTo>
                  <a:pt x="5129071" y="416913"/>
                </a:lnTo>
                <a:lnTo>
                  <a:pt x="5218807" y="465574"/>
                </a:lnTo>
                <a:lnTo>
                  <a:pt x="5579007" y="658820"/>
                </a:lnTo>
                <a:lnTo>
                  <a:pt x="5668745" y="707722"/>
                </a:lnTo>
                <a:lnTo>
                  <a:pt x="5758108" y="757234"/>
                </a:lnTo>
                <a:lnTo>
                  <a:pt x="5802609" y="782278"/>
                </a:lnTo>
                <a:lnTo>
                  <a:pt x="5846970" y="807545"/>
                </a:lnTo>
                <a:lnTo>
                  <a:pt x="5891175" y="833059"/>
                </a:lnTo>
                <a:lnTo>
                  <a:pt x="5935207" y="858843"/>
                </a:lnTo>
                <a:lnTo>
                  <a:pt x="5979052" y="884921"/>
                </a:lnTo>
                <a:lnTo>
                  <a:pt x="6022693" y="911316"/>
                </a:lnTo>
                <a:lnTo>
                  <a:pt x="6066116" y="938051"/>
                </a:lnTo>
                <a:lnTo>
                  <a:pt x="6109303" y="965150"/>
                </a:lnTo>
                <a:lnTo>
                  <a:pt x="6152241" y="992636"/>
                </a:lnTo>
                <a:lnTo>
                  <a:pt x="6194912" y="1020533"/>
                </a:lnTo>
                <a:lnTo>
                  <a:pt x="6237302" y="1048865"/>
                </a:lnTo>
                <a:lnTo>
                  <a:pt x="6279395" y="1077655"/>
                </a:lnTo>
                <a:lnTo>
                  <a:pt x="6321175" y="1106925"/>
                </a:lnTo>
                <a:lnTo>
                  <a:pt x="6362626" y="1136701"/>
                </a:lnTo>
                <a:lnTo>
                  <a:pt x="6403733" y="1167004"/>
                </a:lnTo>
                <a:lnTo>
                  <a:pt x="6444480" y="1197860"/>
                </a:lnTo>
                <a:lnTo>
                  <a:pt x="6484852" y="1229290"/>
                </a:lnTo>
                <a:lnTo>
                  <a:pt x="6524832" y="1261319"/>
                </a:lnTo>
                <a:lnTo>
                  <a:pt x="6563696" y="1293436"/>
                </a:lnTo>
                <a:lnTo>
                  <a:pt x="6602074" y="1326234"/>
                </a:lnTo>
                <a:lnTo>
                  <a:pt x="6639923" y="1359713"/>
                </a:lnTo>
                <a:lnTo>
                  <a:pt x="6677199" y="1393873"/>
                </a:lnTo>
                <a:lnTo>
                  <a:pt x="6713860" y="1428713"/>
                </a:lnTo>
                <a:lnTo>
                  <a:pt x="6749861" y="1464233"/>
                </a:lnTo>
                <a:lnTo>
                  <a:pt x="6785160" y="1500434"/>
                </a:lnTo>
                <a:lnTo>
                  <a:pt x="6819713" y="1537315"/>
                </a:lnTo>
                <a:lnTo>
                  <a:pt x="6853477" y="1574876"/>
                </a:lnTo>
                <a:lnTo>
                  <a:pt x="6886409" y="1613117"/>
                </a:lnTo>
                <a:lnTo>
                  <a:pt x="6918464" y="1652037"/>
                </a:lnTo>
                <a:lnTo>
                  <a:pt x="6949601" y="1691637"/>
                </a:lnTo>
                <a:lnTo>
                  <a:pt x="6979775" y="1731917"/>
                </a:lnTo>
                <a:lnTo>
                  <a:pt x="7008944" y="1772876"/>
                </a:lnTo>
                <a:lnTo>
                  <a:pt x="7037063" y="1814515"/>
                </a:lnTo>
                <a:lnTo>
                  <a:pt x="7064090" y="1856832"/>
                </a:lnTo>
                <a:lnTo>
                  <a:pt x="7089981" y="1899829"/>
                </a:lnTo>
                <a:lnTo>
                  <a:pt x="7114694" y="1943504"/>
                </a:lnTo>
                <a:lnTo>
                  <a:pt x="7138184" y="1987858"/>
                </a:lnTo>
                <a:lnTo>
                  <a:pt x="7160408" y="2032891"/>
                </a:lnTo>
                <a:lnTo>
                  <a:pt x="7181323" y="2078603"/>
                </a:lnTo>
                <a:lnTo>
                  <a:pt x="7200886" y="2124992"/>
                </a:lnTo>
                <a:lnTo>
                  <a:pt x="7218714" y="2171023"/>
                </a:lnTo>
                <a:lnTo>
                  <a:pt x="7235144" y="2217352"/>
                </a:lnTo>
                <a:lnTo>
                  <a:pt x="7250221" y="2263967"/>
                </a:lnTo>
                <a:lnTo>
                  <a:pt x="7263991" y="2310857"/>
                </a:lnTo>
                <a:lnTo>
                  <a:pt x="7276498" y="2358011"/>
                </a:lnTo>
                <a:lnTo>
                  <a:pt x="7287788" y="2405416"/>
                </a:lnTo>
                <a:lnTo>
                  <a:pt x="7297904" y="2453060"/>
                </a:lnTo>
                <a:lnTo>
                  <a:pt x="7306893" y="2500933"/>
                </a:lnTo>
                <a:lnTo>
                  <a:pt x="7314799" y="2549022"/>
                </a:lnTo>
                <a:lnTo>
                  <a:pt x="7321668" y="2597315"/>
                </a:lnTo>
                <a:lnTo>
                  <a:pt x="7327544" y="2645801"/>
                </a:lnTo>
                <a:lnTo>
                  <a:pt x="7332472" y="2694467"/>
                </a:lnTo>
                <a:lnTo>
                  <a:pt x="7336497" y="2743304"/>
                </a:lnTo>
                <a:lnTo>
                  <a:pt x="7339665" y="2792297"/>
                </a:lnTo>
                <a:lnTo>
                  <a:pt x="7342020" y="2841436"/>
                </a:lnTo>
                <a:lnTo>
                  <a:pt x="7343608" y="2890710"/>
                </a:lnTo>
                <a:lnTo>
                  <a:pt x="7344472" y="2940105"/>
                </a:lnTo>
                <a:lnTo>
                  <a:pt x="7344659" y="2989612"/>
                </a:lnTo>
                <a:lnTo>
                  <a:pt x="7344214" y="3039217"/>
                </a:lnTo>
                <a:lnTo>
                  <a:pt x="7343180" y="3088909"/>
                </a:lnTo>
                <a:lnTo>
                  <a:pt x="7341604" y="3138676"/>
                </a:lnTo>
                <a:lnTo>
                  <a:pt x="7339531" y="3188507"/>
                </a:lnTo>
                <a:lnTo>
                  <a:pt x="7337005" y="3238390"/>
                </a:lnTo>
                <a:lnTo>
                  <a:pt x="7334071" y="3288313"/>
                </a:lnTo>
                <a:lnTo>
                  <a:pt x="7330774" y="3338264"/>
                </a:lnTo>
                <a:lnTo>
                  <a:pt x="7327160" y="3388232"/>
                </a:lnTo>
                <a:lnTo>
                  <a:pt x="7323273" y="3438205"/>
                </a:lnTo>
                <a:lnTo>
                  <a:pt x="7314861" y="3538118"/>
                </a:lnTo>
                <a:lnTo>
                  <a:pt x="7287764" y="3836755"/>
                </a:lnTo>
                <a:lnTo>
                  <a:pt x="7279310" y="3935619"/>
                </a:lnTo>
                <a:lnTo>
                  <a:pt x="7275326" y="3985842"/>
                </a:lnTo>
                <a:lnTo>
                  <a:pt x="7268027" y="4086345"/>
                </a:lnTo>
                <a:lnTo>
                  <a:pt x="7261498" y="4186912"/>
                </a:lnTo>
                <a:lnTo>
                  <a:pt x="7255592" y="4287530"/>
                </a:lnTo>
                <a:lnTo>
                  <a:pt x="7250163" y="4388185"/>
                </a:lnTo>
                <a:lnTo>
                  <a:pt x="7230285" y="4790924"/>
                </a:lnTo>
                <a:lnTo>
                  <a:pt x="7222279" y="4941881"/>
                </a:lnTo>
                <a:lnTo>
                  <a:pt x="7216377" y="5042462"/>
                </a:lnTo>
                <a:lnTo>
                  <a:pt x="7209852" y="5142982"/>
                </a:lnTo>
                <a:lnTo>
                  <a:pt x="7202559" y="5243429"/>
                </a:lnTo>
                <a:lnTo>
                  <a:pt x="7198578" y="5293620"/>
                </a:lnTo>
                <a:lnTo>
                  <a:pt x="7194350" y="5343788"/>
                </a:lnTo>
                <a:lnTo>
                  <a:pt x="7189856" y="5393931"/>
                </a:lnTo>
                <a:lnTo>
                  <a:pt x="7185079" y="5444047"/>
                </a:lnTo>
                <a:lnTo>
                  <a:pt x="7179999" y="5494134"/>
                </a:lnTo>
                <a:lnTo>
                  <a:pt x="7174598" y="5544192"/>
                </a:lnTo>
                <a:lnTo>
                  <a:pt x="7168859" y="5594218"/>
                </a:lnTo>
                <a:lnTo>
                  <a:pt x="7162763" y="5644211"/>
                </a:lnTo>
                <a:lnTo>
                  <a:pt x="7156291" y="5694169"/>
                </a:lnTo>
                <a:lnTo>
                  <a:pt x="7149388" y="5744304"/>
                </a:lnTo>
                <a:lnTo>
                  <a:pt x="7142057" y="5794399"/>
                </a:lnTo>
                <a:lnTo>
                  <a:pt x="7134282" y="5844444"/>
                </a:lnTo>
                <a:lnTo>
                  <a:pt x="7126048" y="5894426"/>
                </a:lnTo>
                <a:lnTo>
                  <a:pt x="7117340" y="5944335"/>
                </a:lnTo>
                <a:lnTo>
                  <a:pt x="7108142" y="5994160"/>
                </a:lnTo>
                <a:lnTo>
                  <a:pt x="7098439" y="6043890"/>
                </a:lnTo>
                <a:lnTo>
                  <a:pt x="7088214" y="6093514"/>
                </a:lnTo>
                <a:lnTo>
                  <a:pt x="7077453" y="6143021"/>
                </a:lnTo>
                <a:lnTo>
                  <a:pt x="7066141" y="6192401"/>
                </a:lnTo>
                <a:lnTo>
                  <a:pt x="7054261" y="6241641"/>
                </a:lnTo>
                <a:lnTo>
                  <a:pt x="7041799" y="6290732"/>
                </a:lnTo>
                <a:lnTo>
                  <a:pt x="7028738" y="6339663"/>
                </a:lnTo>
                <a:lnTo>
                  <a:pt x="7015064" y="6388421"/>
                </a:lnTo>
                <a:lnTo>
                  <a:pt x="7000760" y="6436997"/>
                </a:lnTo>
                <a:lnTo>
                  <a:pt x="6985812" y="6485380"/>
                </a:lnTo>
                <a:lnTo>
                  <a:pt x="6970204" y="6533558"/>
                </a:lnTo>
                <a:lnTo>
                  <a:pt x="6953920" y="6581520"/>
                </a:lnTo>
                <a:lnTo>
                  <a:pt x="6936945" y="6629256"/>
                </a:lnTo>
                <a:lnTo>
                  <a:pt x="6919122" y="6676257"/>
                </a:lnTo>
                <a:lnTo>
                  <a:pt x="6900211" y="6722457"/>
                </a:lnTo>
                <a:lnTo>
                  <a:pt x="6880312" y="6767939"/>
                </a:lnTo>
                <a:lnTo>
                  <a:pt x="6859527" y="6812779"/>
                </a:lnTo>
                <a:lnTo>
                  <a:pt x="6837958" y="6857060"/>
                </a:lnTo>
                <a:lnTo>
                  <a:pt x="6815704" y="6900859"/>
                </a:lnTo>
                <a:lnTo>
                  <a:pt x="6792868" y="6944256"/>
                </a:lnTo>
                <a:lnTo>
                  <a:pt x="6769551" y="6987332"/>
                </a:lnTo>
                <a:lnTo>
                  <a:pt x="6745854" y="7030165"/>
                </a:lnTo>
                <a:lnTo>
                  <a:pt x="6721879" y="7072836"/>
                </a:lnTo>
                <a:lnTo>
                  <a:pt x="6625215" y="7243482"/>
                </a:lnTo>
                <a:lnTo>
                  <a:pt x="6601364" y="7286533"/>
                </a:lnTo>
                <a:lnTo>
                  <a:pt x="6577843" y="7329898"/>
                </a:lnTo>
                <a:lnTo>
                  <a:pt x="6554752" y="7373657"/>
                </a:lnTo>
                <a:lnTo>
                  <a:pt x="6508984" y="7463585"/>
                </a:lnTo>
                <a:lnTo>
                  <a:pt x="6485075" y="7509310"/>
                </a:lnTo>
                <a:lnTo>
                  <a:pt x="6460523" y="7555039"/>
                </a:lnTo>
                <a:lnTo>
                  <a:pt x="6435385" y="7600745"/>
                </a:lnTo>
                <a:lnTo>
                  <a:pt x="6409717" y="7646403"/>
                </a:lnTo>
                <a:lnTo>
                  <a:pt x="6383576" y="7691985"/>
                </a:lnTo>
                <a:lnTo>
                  <a:pt x="6357020" y="7737465"/>
                </a:lnTo>
                <a:lnTo>
                  <a:pt x="6330104" y="7782818"/>
                </a:lnTo>
                <a:lnTo>
                  <a:pt x="6302885" y="7828015"/>
                </a:lnTo>
                <a:lnTo>
                  <a:pt x="6275421" y="7873032"/>
                </a:lnTo>
                <a:lnTo>
                  <a:pt x="6247768" y="7917842"/>
                </a:lnTo>
                <a:lnTo>
                  <a:pt x="6219982" y="7962418"/>
                </a:lnTo>
                <a:lnTo>
                  <a:pt x="6164243" y="8050763"/>
                </a:lnTo>
                <a:lnTo>
                  <a:pt x="6108656" y="8137856"/>
                </a:lnTo>
                <a:lnTo>
                  <a:pt x="6080739" y="8180474"/>
                </a:lnTo>
                <a:lnTo>
                  <a:pt x="6051822" y="8222581"/>
                </a:lnTo>
                <a:lnTo>
                  <a:pt x="6021864" y="8264044"/>
                </a:lnTo>
                <a:lnTo>
                  <a:pt x="5990824" y="8304727"/>
                </a:lnTo>
                <a:lnTo>
                  <a:pt x="5958661" y="8344497"/>
                </a:lnTo>
                <a:lnTo>
                  <a:pt x="5925332" y="8383219"/>
                </a:lnTo>
                <a:lnTo>
                  <a:pt x="5890797" y="8420759"/>
                </a:lnTo>
                <a:lnTo>
                  <a:pt x="5855013" y="8456982"/>
                </a:lnTo>
                <a:lnTo>
                  <a:pt x="5817940" y="8491754"/>
                </a:lnTo>
                <a:lnTo>
                  <a:pt x="5779535" y="8524941"/>
                </a:lnTo>
                <a:lnTo>
                  <a:pt x="5739757" y="8556408"/>
                </a:lnTo>
                <a:lnTo>
                  <a:pt x="5698566" y="8586021"/>
                </a:lnTo>
                <a:lnTo>
                  <a:pt x="5655918" y="8613645"/>
                </a:lnTo>
                <a:lnTo>
                  <a:pt x="5611773" y="8639146"/>
                </a:lnTo>
                <a:lnTo>
                  <a:pt x="5566090" y="8662390"/>
                </a:lnTo>
                <a:lnTo>
                  <a:pt x="5518826" y="8683242"/>
                </a:lnTo>
                <a:lnTo>
                  <a:pt x="5471195" y="8701215"/>
                </a:lnTo>
                <a:lnTo>
                  <a:pt x="5422914" y="8716599"/>
                </a:lnTo>
                <a:lnTo>
                  <a:pt x="5374043" y="8729566"/>
                </a:lnTo>
                <a:lnTo>
                  <a:pt x="5324641" y="8740286"/>
                </a:lnTo>
                <a:lnTo>
                  <a:pt x="5274768" y="8748928"/>
                </a:lnTo>
                <a:lnTo>
                  <a:pt x="5224485" y="8755663"/>
                </a:lnTo>
                <a:lnTo>
                  <a:pt x="5173852" y="8760661"/>
                </a:lnTo>
                <a:lnTo>
                  <a:pt x="5122928" y="8764091"/>
                </a:lnTo>
                <a:lnTo>
                  <a:pt x="5071774" y="8766125"/>
                </a:lnTo>
                <a:lnTo>
                  <a:pt x="5020450" y="8766932"/>
                </a:lnTo>
                <a:close/>
              </a:path>
            </a:pathLst>
          </a:custGeom>
          <a:solidFill>
            <a:srgbClr val="09417D">
              <a:alpha val="1097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1" i="0">
                <a:solidFill>
                  <a:srgbClr val="254B3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ECEC"/>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2D44"/>
          </a:solidFill>
        </p:spPr>
        <p:txBody>
          <a:bodyPr wrap="square" lIns="0" tIns="0" rIns="0" bIns="0" rtlCol="0"/>
          <a:lstStyle/>
          <a:p>
            <a:endParaRPr/>
          </a:p>
        </p:txBody>
      </p:sp>
      <p:sp>
        <p:nvSpPr>
          <p:cNvPr id="2" name="Holder 2"/>
          <p:cNvSpPr>
            <a:spLocks noGrp="1"/>
          </p:cNvSpPr>
          <p:nvPr>
            <p:ph type="ctrTitle"/>
          </p:nvPr>
        </p:nvSpPr>
        <p:spPr>
          <a:xfrm>
            <a:off x="1981514" y="1949726"/>
            <a:ext cx="4444365" cy="2463806"/>
          </a:xfrm>
          <a:prstGeom prst="rect">
            <a:avLst/>
          </a:prstGeom>
        </p:spPr>
        <p:txBody>
          <a:bodyPr wrap="square" lIns="0" tIns="0" rIns="0" bIns="0">
            <a:spAutoFit/>
          </a:bodyPr>
          <a:lstStyle>
            <a:lvl1pPr>
              <a:defRPr sz="5100" b="1" i="0">
                <a:solidFill>
                  <a:srgbClr val="1F2D44"/>
                </a:solidFill>
                <a:latin typeface="Roboto"/>
                <a:cs typeface="Roboto"/>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36742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2D4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100" b="1" i="0">
                <a:solidFill>
                  <a:srgbClr val="1F2D4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467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2D44"/>
          </a:solidFill>
        </p:spPr>
        <p:txBody>
          <a:bodyPr wrap="square" lIns="0" tIns="0" rIns="0" bIns="0" rtlCol="0"/>
          <a:lstStyle/>
          <a:p>
            <a:endParaRPr/>
          </a:p>
        </p:txBody>
      </p:sp>
      <p:sp>
        <p:nvSpPr>
          <p:cNvPr id="17" name="bg object 17"/>
          <p:cNvSpPr/>
          <p:nvPr/>
        </p:nvSpPr>
        <p:spPr>
          <a:xfrm>
            <a:off x="910612" y="885260"/>
            <a:ext cx="7345045" cy="8767445"/>
          </a:xfrm>
          <a:custGeom>
            <a:avLst/>
            <a:gdLst/>
            <a:ahLst/>
            <a:cxnLst/>
            <a:rect l="l" t="t" r="r" b="b"/>
            <a:pathLst>
              <a:path w="7345045" h="8767445">
                <a:moveTo>
                  <a:pt x="2324209" y="0"/>
                </a:moveTo>
                <a:lnTo>
                  <a:pt x="2375644" y="249"/>
                </a:lnTo>
                <a:lnTo>
                  <a:pt x="2427129" y="1386"/>
                </a:lnTo>
                <a:lnTo>
                  <a:pt x="2478605" y="3239"/>
                </a:lnTo>
                <a:lnTo>
                  <a:pt x="2530011" y="5638"/>
                </a:lnTo>
                <a:lnTo>
                  <a:pt x="2581287" y="8414"/>
                </a:lnTo>
                <a:lnTo>
                  <a:pt x="4570019" y="126781"/>
                </a:lnTo>
                <a:lnTo>
                  <a:pt x="4670398" y="133367"/>
                </a:lnTo>
                <a:lnTo>
                  <a:pt x="4720651" y="136973"/>
                </a:lnTo>
                <a:lnTo>
                  <a:pt x="4770917" y="140851"/>
                </a:lnTo>
                <a:lnTo>
                  <a:pt x="4821172" y="145048"/>
                </a:lnTo>
                <a:lnTo>
                  <a:pt x="4871393" y="149611"/>
                </a:lnTo>
                <a:lnTo>
                  <a:pt x="4921557" y="154588"/>
                </a:lnTo>
                <a:lnTo>
                  <a:pt x="4971641" y="160026"/>
                </a:lnTo>
                <a:lnTo>
                  <a:pt x="5021623" y="165972"/>
                </a:lnTo>
                <a:lnTo>
                  <a:pt x="5071478" y="172474"/>
                </a:lnTo>
                <a:lnTo>
                  <a:pt x="5121186" y="179579"/>
                </a:lnTo>
                <a:lnTo>
                  <a:pt x="5170721" y="187334"/>
                </a:lnTo>
                <a:lnTo>
                  <a:pt x="5220062" y="195786"/>
                </a:lnTo>
                <a:lnTo>
                  <a:pt x="5269186" y="204983"/>
                </a:lnTo>
                <a:lnTo>
                  <a:pt x="5318068" y="214972"/>
                </a:lnTo>
                <a:lnTo>
                  <a:pt x="5366688" y="225801"/>
                </a:lnTo>
                <a:lnTo>
                  <a:pt x="5415021" y="237516"/>
                </a:lnTo>
                <a:lnTo>
                  <a:pt x="5463044" y="250165"/>
                </a:lnTo>
                <a:lnTo>
                  <a:pt x="5510735" y="263796"/>
                </a:lnTo>
                <a:lnTo>
                  <a:pt x="5558070" y="278455"/>
                </a:lnTo>
                <a:lnTo>
                  <a:pt x="5605028" y="294190"/>
                </a:lnTo>
                <a:lnTo>
                  <a:pt x="5651584" y="311048"/>
                </a:lnTo>
                <a:lnTo>
                  <a:pt x="5697715" y="329077"/>
                </a:lnTo>
                <a:lnTo>
                  <a:pt x="5743400" y="348324"/>
                </a:lnTo>
                <a:lnTo>
                  <a:pt x="5788614" y="368835"/>
                </a:lnTo>
                <a:lnTo>
                  <a:pt x="5833335" y="390659"/>
                </a:lnTo>
                <a:lnTo>
                  <a:pt x="5877539" y="413843"/>
                </a:lnTo>
                <a:lnTo>
                  <a:pt x="5920494" y="438010"/>
                </a:lnTo>
                <a:lnTo>
                  <a:pt x="5962621" y="463367"/>
                </a:lnTo>
                <a:lnTo>
                  <a:pt x="6003927" y="489878"/>
                </a:lnTo>
                <a:lnTo>
                  <a:pt x="6044421" y="517507"/>
                </a:lnTo>
                <a:lnTo>
                  <a:pt x="6084109" y="546218"/>
                </a:lnTo>
                <a:lnTo>
                  <a:pt x="6122999" y="575975"/>
                </a:lnTo>
                <a:lnTo>
                  <a:pt x="6161098" y="606743"/>
                </a:lnTo>
                <a:lnTo>
                  <a:pt x="6198414" y="638486"/>
                </a:lnTo>
                <a:lnTo>
                  <a:pt x="6234954" y="671169"/>
                </a:lnTo>
                <a:lnTo>
                  <a:pt x="6270726" y="704755"/>
                </a:lnTo>
                <a:lnTo>
                  <a:pt x="6305736" y="739208"/>
                </a:lnTo>
                <a:lnTo>
                  <a:pt x="6339993" y="774494"/>
                </a:lnTo>
                <a:lnTo>
                  <a:pt x="6373503" y="810576"/>
                </a:lnTo>
                <a:lnTo>
                  <a:pt x="6406275" y="847419"/>
                </a:lnTo>
                <a:lnTo>
                  <a:pt x="6438314" y="884987"/>
                </a:lnTo>
                <a:lnTo>
                  <a:pt x="6469630" y="923244"/>
                </a:lnTo>
                <a:lnTo>
                  <a:pt x="6500229" y="962154"/>
                </a:lnTo>
                <a:lnTo>
                  <a:pt x="6530119" y="1001682"/>
                </a:lnTo>
                <a:lnTo>
                  <a:pt x="6559307" y="1041792"/>
                </a:lnTo>
                <a:lnTo>
                  <a:pt x="6587800" y="1082448"/>
                </a:lnTo>
                <a:lnTo>
                  <a:pt x="6615606" y="1123615"/>
                </a:lnTo>
                <a:lnTo>
                  <a:pt x="6642732" y="1165257"/>
                </a:lnTo>
                <a:lnTo>
                  <a:pt x="6669186" y="1207337"/>
                </a:lnTo>
                <a:lnTo>
                  <a:pt x="6694975" y="1249821"/>
                </a:lnTo>
                <a:lnTo>
                  <a:pt x="6720107" y="1292672"/>
                </a:lnTo>
                <a:lnTo>
                  <a:pt x="6744588" y="1335855"/>
                </a:lnTo>
                <a:lnTo>
                  <a:pt x="6768427" y="1379335"/>
                </a:lnTo>
                <a:lnTo>
                  <a:pt x="6791630" y="1423074"/>
                </a:lnTo>
                <a:lnTo>
                  <a:pt x="6814205" y="1467039"/>
                </a:lnTo>
                <a:lnTo>
                  <a:pt x="6836483" y="1511801"/>
                </a:lnTo>
                <a:lnTo>
                  <a:pt x="6858202" y="1556785"/>
                </a:lnTo>
                <a:lnTo>
                  <a:pt x="6879368" y="1601985"/>
                </a:lnTo>
                <a:lnTo>
                  <a:pt x="6899986" y="1647396"/>
                </a:lnTo>
                <a:lnTo>
                  <a:pt x="6920061" y="1693015"/>
                </a:lnTo>
                <a:lnTo>
                  <a:pt x="6939598" y="1738837"/>
                </a:lnTo>
                <a:lnTo>
                  <a:pt x="6958601" y="1784857"/>
                </a:lnTo>
                <a:lnTo>
                  <a:pt x="6977077" y="1831071"/>
                </a:lnTo>
                <a:lnTo>
                  <a:pt x="6995031" y="1877475"/>
                </a:lnTo>
                <a:lnTo>
                  <a:pt x="7012466" y="1924063"/>
                </a:lnTo>
                <a:lnTo>
                  <a:pt x="7029390" y="1970831"/>
                </a:lnTo>
                <a:lnTo>
                  <a:pt x="7045805" y="2017775"/>
                </a:lnTo>
                <a:lnTo>
                  <a:pt x="7061718" y="2064891"/>
                </a:lnTo>
                <a:lnTo>
                  <a:pt x="7077134" y="2112173"/>
                </a:lnTo>
                <a:lnTo>
                  <a:pt x="7092058" y="2159618"/>
                </a:lnTo>
                <a:lnTo>
                  <a:pt x="7106494" y="2207220"/>
                </a:lnTo>
                <a:lnTo>
                  <a:pt x="7120449" y="2254976"/>
                </a:lnTo>
                <a:lnTo>
                  <a:pt x="7133926" y="2302880"/>
                </a:lnTo>
                <a:lnTo>
                  <a:pt x="7146932" y="2350929"/>
                </a:lnTo>
                <a:lnTo>
                  <a:pt x="7159471" y="2399118"/>
                </a:lnTo>
                <a:lnTo>
                  <a:pt x="7171548" y="2447441"/>
                </a:lnTo>
                <a:lnTo>
                  <a:pt x="7183168" y="2495896"/>
                </a:lnTo>
                <a:lnTo>
                  <a:pt x="7194337" y="2544477"/>
                </a:lnTo>
                <a:lnTo>
                  <a:pt x="7205059" y="2593180"/>
                </a:lnTo>
                <a:lnTo>
                  <a:pt x="7215340" y="2641999"/>
                </a:lnTo>
                <a:lnTo>
                  <a:pt x="7225185" y="2690932"/>
                </a:lnTo>
                <a:lnTo>
                  <a:pt x="7234598" y="2739973"/>
                </a:lnTo>
                <a:lnTo>
                  <a:pt x="7243586" y="2789118"/>
                </a:lnTo>
                <a:lnTo>
                  <a:pt x="7252152" y="2838362"/>
                </a:lnTo>
                <a:lnTo>
                  <a:pt x="7260302" y="2887700"/>
                </a:lnTo>
                <a:lnTo>
                  <a:pt x="7268042" y="2937129"/>
                </a:lnTo>
                <a:lnTo>
                  <a:pt x="7275375" y="2986644"/>
                </a:lnTo>
                <a:lnTo>
                  <a:pt x="7282308" y="3036240"/>
                </a:lnTo>
                <a:lnTo>
                  <a:pt x="7288845" y="3085913"/>
                </a:lnTo>
                <a:lnTo>
                  <a:pt x="7294992" y="3135657"/>
                </a:lnTo>
                <a:lnTo>
                  <a:pt x="7300753" y="3185470"/>
                </a:lnTo>
                <a:lnTo>
                  <a:pt x="7306134" y="3235346"/>
                </a:lnTo>
                <a:lnTo>
                  <a:pt x="7311140" y="3285281"/>
                </a:lnTo>
                <a:lnTo>
                  <a:pt x="7315775" y="3335269"/>
                </a:lnTo>
                <a:lnTo>
                  <a:pt x="7320045" y="3385308"/>
                </a:lnTo>
                <a:lnTo>
                  <a:pt x="7323956" y="3435392"/>
                </a:lnTo>
                <a:lnTo>
                  <a:pt x="7327511" y="3485516"/>
                </a:lnTo>
                <a:lnTo>
                  <a:pt x="7330716" y="3535677"/>
                </a:lnTo>
                <a:lnTo>
                  <a:pt x="7333577" y="3585869"/>
                </a:lnTo>
                <a:lnTo>
                  <a:pt x="7336098" y="3636089"/>
                </a:lnTo>
                <a:lnTo>
                  <a:pt x="7338284" y="3686331"/>
                </a:lnTo>
                <a:lnTo>
                  <a:pt x="7340141" y="3736592"/>
                </a:lnTo>
                <a:lnTo>
                  <a:pt x="7341673" y="3786866"/>
                </a:lnTo>
                <a:lnTo>
                  <a:pt x="7342886" y="3837149"/>
                </a:lnTo>
                <a:lnTo>
                  <a:pt x="7343785" y="3887437"/>
                </a:lnTo>
                <a:lnTo>
                  <a:pt x="7344374" y="3937725"/>
                </a:lnTo>
                <a:lnTo>
                  <a:pt x="7344659" y="3988009"/>
                </a:lnTo>
                <a:lnTo>
                  <a:pt x="7344646" y="4038285"/>
                </a:lnTo>
                <a:lnTo>
                  <a:pt x="7344338" y="4088546"/>
                </a:lnTo>
                <a:lnTo>
                  <a:pt x="7343742" y="4138790"/>
                </a:lnTo>
                <a:lnTo>
                  <a:pt x="7342861" y="4189012"/>
                </a:lnTo>
                <a:lnTo>
                  <a:pt x="7341702" y="4239207"/>
                </a:lnTo>
                <a:lnTo>
                  <a:pt x="7340270" y="4289370"/>
                </a:lnTo>
                <a:lnTo>
                  <a:pt x="7338569" y="4339498"/>
                </a:lnTo>
                <a:lnTo>
                  <a:pt x="7336604" y="4389585"/>
                </a:lnTo>
                <a:lnTo>
                  <a:pt x="7334381" y="4439628"/>
                </a:lnTo>
                <a:lnTo>
                  <a:pt x="7331905" y="4489621"/>
                </a:lnTo>
                <a:lnTo>
                  <a:pt x="7329137" y="4540442"/>
                </a:lnTo>
                <a:lnTo>
                  <a:pt x="7326124" y="4591251"/>
                </a:lnTo>
                <a:lnTo>
                  <a:pt x="7322865" y="4642048"/>
                </a:lnTo>
                <a:lnTo>
                  <a:pt x="7319359" y="4692829"/>
                </a:lnTo>
                <a:lnTo>
                  <a:pt x="7315607" y="4743595"/>
                </a:lnTo>
                <a:lnTo>
                  <a:pt x="7311607" y="4794342"/>
                </a:lnTo>
                <a:lnTo>
                  <a:pt x="7307359" y="4845071"/>
                </a:lnTo>
                <a:lnTo>
                  <a:pt x="7302862" y="4895779"/>
                </a:lnTo>
                <a:lnTo>
                  <a:pt x="7298116" y="4946465"/>
                </a:lnTo>
                <a:lnTo>
                  <a:pt x="7293120" y="4997127"/>
                </a:lnTo>
                <a:lnTo>
                  <a:pt x="7287873" y="5047764"/>
                </a:lnTo>
                <a:lnTo>
                  <a:pt x="7282375" y="5098375"/>
                </a:lnTo>
                <a:lnTo>
                  <a:pt x="7276626" y="5148957"/>
                </a:lnTo>
                <a:lnTo>
                  <a:pt x="7270625" y="5199510"/>
                </a:lnTo>
                <a:lnTo>
                  <a:pt x="7264370" y="5250032"/>
                </a:lnTo>
                <a:lnTo>
                  <a:pt x="7257863" y="5300521"/>
                </a:lnTo>
                <a:lnTo>
                  <a:pt x="7251101" y="5350976"/>
                </a:lnTo>
                <a:lnTo>
                  <a:pt x="7244085" y="5401395"/>
                </a:lnTo>
                <a:lnTo>
                  <a:pt x="7236814" y="5451778"/>
                </a:lnTo>
                <a:lnTo>
                  <a:pt x="7229287" y="5502121"/>
                </a:lnTo>
                <a:lnTo>
                  <a:pt x="7221504" y="5552425"/>
                </a:lnTo>
                <a:lnTo>
                  <a:pt x="7213464" y="5602687"/>
                </a:lnTo>
                <a:lnTo>
                  <a:pt x="7205166" y="5652906"/>
                </a:lnTo>
                <a:lnTo>
                  <a:pt x="7196611" y="5703081"/>
                </a:lnTo>
                <a:lnTo>
                  <a:pt x="7187797" y="5753209"/>
                </a:lnTo>
                <a:lnTo>
                  <a:pt x="7178724" y="5803290"/>
                </a:lnTo>
                <a:lnTo>
                  <a:pt x="7169391" y="5853322"/>
                </a:lnTo>
                <a:lnTo>
                  <a:pt x="7159798" y="5903303"/>
                </a:lnTo>
                <a:lnTo>
                  <a:pt x="7149943" y="5953232"/>
                </a:lnTo>
                <a:lnTo>
                  <a:pt x="7139828" y="6003108"/>
                </a:lnTo>
                <a:lnTo>
                  <a:pt x="7129450" y="6052928"/>
                </a:lnTo>
                <a:lnTo>
                  <a:pt x="7118810" y="6102692"/>
                </a:lnTo>
                <a:lnTo>
                  <a:pt x="7107906" y="6152398"/>
                </a:lnTo>
                <a:lnTo>
                  <a:pt x="7096739" y="6202045"/>
                </a:lnTo>
                <a:lnTo>
                  <a:pt x="7085307" y="6251630"/>
                </a:lnTo>
                <a:lnTo>
                  <a:pt x="7073610" y="6301153"/>
                </a:lnTo>
                <a:lnTo>
                  <a:pt x="7061648" y="6350612"/>
                </a:lnTo>
                <a:lnTo>
                  <a:pt x="7049420" y="6400006"/>
                </a:lnTo>
                <a:lnTo>
                  <a:pt x="7036924" y="6449332"/>
                </a:lnTo>
                <a:lnTo>
                  <a:pt x="7024162" y="6498590"/>
                </a:lnTo>
                <a:lnTo>
                  <a:pt x="7011132" y="6547778"/>
                </a:lnTo>
                <a:lnTo>
                  <a:pt x="6997833" y="6596894"/>
                </a:lnTo>
                <a:lnTo>
                  <a:pt x="6984265" y="6645938"/>
                </a:lnTo>
                <a:lnTo>
                  <a:pt x="6970428" y="6694907"/>
                </a:lnTo>
                <a:lnTo>
                  <a:pt x="6956320" y="6743800"/>
                </a:lnTo>
                <a:lnTo>
                  <a:pt x="6941942" y="6792615"/>
                </a:lnTo>
                <a:lnTo>
                  <a:pt x="6927293" y="6841352"/>
                </a:lnTo>
                <a:lnTo>
                  <a:pt x="6912371" y="6890008"/>
                </a:lnTo>
                <a:lnTo>
                  <a:pt x="6897177" y="6938582"/>
                </a:lnTo>
                <a:lnTo>
                  <a:pt x="6881039" y="6988955"/>
                </a:lnTo>
                <a:lnTo>
                  <a:pt x="6864446" y="7039195"/>
                </a:lnTo>
                <a:lnTo>
                  <a:pt x="6847346" y="7089273"/>
                </a:lnTo>
                <a:lnTo>
                  <a:pt x="6829686" y="7139160"/>
                </a:lnTo>
                <a:lnTo>
                  <a:pt x="6811413" y="7188825"/>
                </a:lnTo>
                <a:lnTo>
                  <a:pt x="6792476" y="7238238"/>
                </a:lnTo>
                <a:lnTo>
                  <a:pt x="6772823" y="7287372"/>
                </a:lnTo>
                <a:lnTo>
                  <a:pt x="6752399" y="7336194"/>
                </a:lnTo>
                <a:lnTo>
                  <a:pt x="6731004" y="7384559"/>
                </a:lnTo>
                <a:lnTo>
                  <a:pt x="6708697" y="7431778"/>
                </a:lnTo>
                <a:lnTo>
                  <a:pt x="6685491" y="7477869"/>
                </a:lnTo>
                <a:lnTo>
                  <a:pt x="6661398" y="7522845"/>
                </a:lnTo>
                <a:lnTo>
                  <a:pt x="6636430" y="7566722"/>
                </a:lnTo>
                <a:lnTo>
                  <a:pt x="6610601" y="7609516"/>
                </a:lnTo>
                <a:lnTo>
                  <a:pt x="6583922" y="7651242"/>
                </a:lnTo>
                <a:lnTo>
                  <a:pt x="6556406" y="7691915"/>
                </a:lnTo>
                <a:lnTo>
                  <a:pt x="6528066" y="7731551"/>
                </a:lnTo>
                <a:lnTo>
                  <a:pt x="6498914" y="7770164"/>
                </a:lnTo>
                <a:lnTo>
                  <a:pt x="6468962" y="7807771"/>
                </a:lnTo>
                <a:lnTo>
                  <a:pt x="6438224" y="7844386"/>
                </a:lnTo>
                <a:lnTo>
                  <a:pt x="6406710" y="7880025"/>
                </a:lnTo>
                <a:lnTo>
                  <a:pt x="6374435" y="7914704"/>
                </a:lnTo>
                <a:lnTo>
                  <a:pt x="6341410" y="7948437"/>
                </a:lnTo>
                <a:lnTo>
                  <a:pt x="6307648" y="7981239"/>
                </a:lnTo>
                <a:lnTo>
                  <a:pt x="6273161" y="8013127"/>
                </a:lnTo>
                <a:lnTo>
                  <a:pt x="6237962" y="8044116"/>
                </a:lnTo>
                <a:lnTo>
                  <a:pt x="6202063" y="8074220"/>
                </a:lnTo>
                <a:lnTo>
                  <a:pt x="6165477" y="8103456"/>
                </a:lnTo>
                <a:lnTo>
                  <a:pt x="6128217" y="8131838"/>
                </a:lnTo>
                <a:lnTo>
                  <a:pt x="6090294" y="8159382"/>
                </a:lnTo>
                <a:lnTo>
                  <a:pt x="6051721" y="8186103"/>
                </a:lnTo>
                <a:lnTo>
                  <a:pt x="6012511" y="8212017"/>
                </a:lnTo>
                <a:lnTo>
                  <a:pt x="5972676" y="8237138"/>
                </a:lnTo>
                <a:lnTo>
                  <a:pt x="5932228" y="8261483"/>
                </a:lnTo>
                <a:lnTo>
                  <a:pt x="5891181" y="8285066"/>
                </a:lnTo>
                <a:lnTo>
                  <a:pt x="5849546" y="8307903"/>
                </a:lnTo>
                <a:lnTo>
                  <a:pt x="5807337" y="8330009"/>
                </a:lnTo>
                <a:lnTo>
                  <a:pt x="5764565" y="8351400"/>
                </a:lnTo>
                <a:lnTo>
                  <a:pt x="5721243" y="8372090"/>
                </a:lnTo>
                <a:lnTo>
                  <a:pt x="5677383" y="8392096"/>
                </a:lnTo>
                <a:lnTo>
                  <a:pt x="5632998" y="8411432"/>
                </a:lnTo>
                <a:lnTo>
                  <a:pt x="5588101" y="8430114"/>
                </a:lnTo>
                <a:lnTo>
                  <a:pt x="5542704" y="8448157"/>
                </a:lnTo>
                <a:lnTo>
                  <a:pt x="5496819" y="8465576"/>
                </a:lnTo>
                <a:lnTo>
                  <a:pt x="5450458" y="8482387"/>
                </a:lnTo>
                <a:lnTo>
                  <a:pt x="5403636" y="8498606"/>
                </a:lnTo>
                <a:lnTo>
                  <a:pt x="5356362" y="8514246"/>
                </a:lnTo>
                <a:lnTo>
                  <a:pt x="5308652" y="8529325"/>
                </a:lnTo>
                <a:lnTo>
                  <a:pt x="5260516" y="8543857"/>
                </a:lnTo>
                <a:lnTo>
                  <a:pt x="5211967" y="8557857"/>
                </a:lnTo>
                <a:lnTo>
                  <a:pt x="5163018" y="8571341"/>
                </a:lnTo>
                <a:lnTo>
                  <a:pt x="5113681" y="8584324"/>
                </a:lnTo>
                <a:lnTo>
                  <a:pt x="5063969" y="8596821"/>
                </a:lnTo>
                <a:lnTo>
                  <a:pt x="5014363" y="8608796"/>
                </a:lnTo>
                <a:lnTo>
                  <a:pt x="4964558" y="8620389"/>
                </a:lnTo>
                <a:lnTo>
                  <a:pt x="4914568" y="8631595"/>
                </a:lnTo>
                <a:lnTo>
                  <a:pt x="4864402" y="8642404"/>
                </a:lnTo>
                <a:lnTo>
                  <a:pt x="4814072" y="8652812"/>
                </a:lnTo>
                <a:lnTo>
                  <a:pt x="4763590" y="8662809"/>
                </a:lnTo>
                <a:lnTo>
                  <a:pt x="4712967" y="8672389"/>
                </a:lnTo>
                <a:lnTo>
                  <a:pt x="4662215" y="8681545"/>
                </a:lnTo>
                <a:lnTo>
                  <a:pt x="4611345" y="8690269"/>
                </a:lnTo>
                <a:lnTo>
                  <a:pt x="4560369" y="8698555"/>
                </a:lnTo>
                <a:lnTo>
                  <a:pt x="4509298" y="8706394"/>
                </a:lnTo>
                <a:lnTo>
                  <a:pt x="4458144" y="8713780"/>
                </a:lnTo>
                <a:lnTo>
                  <a:pt x="4406917" y="8720706"/>
                </a:lnTo>
                <a:lnTo>
                  <a:pt x="4355630" y="8727164"/>
                </a:lnTo>
                <a:lnTo>
                  <a:pt x="4304295" y="8733147"/>
                </a:lnTo>
                <a:lnTo>
                  <a:pt x="4252921" y="8738647"/>
                </a:lnTo>
                <a:lnTo>
                  <a:pt x="4201522" y="8743658"/>
                </a:lnTo>
                <a:lnTo>
                  <a:pt x="4150108" y="8748172"/>
                </a:lnTo>
                <a:lnTo>
                  <a:pt x="4098691" y="8752183"/>
                </a:lnTo>
                <a:lnTo>
                  <a:pt x="4047283" y="8755682"/>
                </a:lnTo>
                <a:lnTo>
                  <a:pt x="3995894" y="8758662"/>
                </a:lnTo>
                <a:lnTo>
                  <a:pt x="3944537" y="8761117"/>
                </a:lnTo>
                <a:lnTo>
                  <a:pt x="3893223" y="8763039"/>
                </a:lnTo>
                <a:lnTo>
                  <a:pt x="3841963" y="8764421"/>
                </a:lnTo>
                <a:lnTo>
                  <a:pt x="3790768" y="8765255"/>
                </a:lnTo>
                <a:lnTo>
                  <a:pt x="3739652" y="8765547"/>
                </a:lnTo>
                <a:lnTo>
                  <a:pt x="3692356" y="8766740"/>
                </a:lnTo>
                <a:lnTo>
                  <a:pt x="3644449" y="8766932"/>
                </a:lnTo>
                <a:lnTo>
                  <a:pt x="3595992" y="8766131"/>
                </a:lnTo>
                <a:lnTo>
                  <a:pt x="3547052" y="8764346"/>
                </a:lnTo>
                <a:lnTo>
                  <a:pt x="3497691" y="8761587"/>
                </a:lnTo>
                <a:lnTo>
                  <a:pt x="3447974" y="8757861"/>
                </a:lnTo>
                <a:lnTo>
                  <a:pt x="3397964" y="8753177"/>
                </a:lnTo>
                <a:lnTo>
                  <a:pt x="3347727" y="8747545"/>
                </a:lnTo>
                <a:lnTo>
                  <a:pt x="3297326" y="8740972"/>
                </a:lnTo>
                <a:lnTo>
                  <a:pt x="3246825" y="8733468"/>
                </a:lnTo>
                <a:lnTo>
                  <a:pt x="3196288" y="8725042"/>
                </a:lnTo>
                <a:lnTo>
                  <a:pt x="3145780" y="8715701"/>
                </a:lnTo>
                <a:lnTo>
                  <a:pt x="3095364" y="8705455"/>
                </a:lnTo>
                <a:lnTo>
                  <a:pt x="3045104" y="8694313"/>
                </a:lnTo>
                <a:lnTo>
                  <a:pt x="2995066" y="8682283"/>
                </a:lnTo>
                <a:lnTo>
                  <a:pt x="2945312" y="8669374"/>
                </a:lnTo>
                <a:lnTo>
                  <a:pt x="2895907" y="8655594"/>
                </a:lnTo>
                <a:lnTo>
                  <a:pt x="2846915" y="8640953"/>
                </a:lnTo>
                <a:lnTo>
                  <a:pt x="2798399" y="8625459"/>
                </a:lnTo>
                <a:lnTo>
                  <a:pt x="2750425" y="8609121"/>
                </a:lnTo>
                <a:lnTo>
                  <a:pt x="2703057" y="8591947"/>
                </a:lnTo>
                <a:lnTo>
                  <a:pt x="2656357" y="8573947"/>
                </a:lnTo>
                <a:lnTo>
                  <a:pt x="2610391" y="8555129"/>
                </a:lnTo>
                <a:lnTo>
                  <a:pt x="2565223" y="8535501"/>
                </a:lnTo>
                <a:lnTo>
                  <a:pt x="2520916" y="8515073"/>
                </a:lnTo>
                <a:lnTo>
                  <a:pt x="2477535" y="8493853"/>
                </a:lnTo>
                <a:lnTo>
                  <a:pt x="2435143" y="8471850"/>
                </a:lnTo>
                <a:lnTo>
                  <a:pt x="2393806" y="8449072"/>
                </a:lnTo>
                <a:lnTo>
                  <a:pt x="2349447" y="8424033"/>
                </a:lnTo>
                <a:lnTo>
                  <a:pt x="2304947" y="8399194"/>
                </a:lnTo>
                <a:lnTo>
                  <a:pt x="2215588" y="8350018"/>
                </a:lnTo>
                <a:lnTo>
                  <a:pt x="2125852" y="8301358"/>
                </a:lnTo>
                <a:lnTo>
                  <a:pt x="1765652" y="8108111"/>
                </a:lnTo>
                <a:lnTo>
                  <a:pt x="1675914" y="8059210"/>
                </a:lnTo>
                <a:lnTo>
                  <a:pt x="1586551" y="8009697"/>
                </a:lnTo>
                <a:lnTo>
                  <a:pt x="1542049" y="7984653"/>
                </a:lnTo>
                <a:lnTo>
                  <a:pt x="1497689" y="7959386"/>
                </a:lnTo>
                <a:lnTo>
                  <a:pt x="1453484" y="7933872"/>
                </a:lnTo>
                <a:lnTo>
                  <a:pt x="1409452" y="7908088"/>
                </a:lnTo>
                <a:lnTo>
                  <a:pt x="1365607" y="7882010"/>
                </a:lnTo>
                <a:lnTo>
                  <a:pt x="1321966" y="7855616"/>
                </a:lnTo>
                <a:lnTo>
                  <a:pt x="1278543" y="7828881"/>
                </a:lnTo>
                <a:lnTo>
                  <a:pt x="1235355" y="7801782"/>
                </a:lnTo>
                <a:lnTo>
                  <a:pt x="1192418" y="7774295"/>
                </a:lnTo>
                <a:lnTo>
                  <a:pt x="1149746" y="7746398"/>
                </a:lnTo>
                <a:lnTo>
                  <a:pt x="1107356" y="7718066"/>
                </a:lnTo>
                <a:lnTo>
                  <a:pt x="1065264" y="7689277"/>
                </a:lnTo>
                <a:lnTo>
                  <a:pt x="1023484" y="7660006"/>
                </a:lnTo>
                <a:lnTo>
                  <a:pt x="982033" y="7630231"/>
                </a:lnTo>
                <a:lnTo>
                  <a:pt x="940926" y="7599927"/>
                </a:lnTo>
                <a:lnTo>
                  <a:pt x="900179" y="7569072"/>
                </a:lnTo>
                <a:lnTo>
                  <a:pt x="859807" y="7537641"/>
                </a:lnTo>
                <a:lnTo>
                  <a:pt x="819827" y="7505612"/>
                </a:lnTo>
                <a:lnTo>
                  <a:pt x="780963" y="7473495"/>
                </a:lnTo>
                <a:lnTo>
                  <a:pt x="742585" y="7440697"/>
                </a:lnTo>
                <a:lnTo>
                  <a:pt x="704736" y="7407218"/>
                </a:lnTo>
                <a:lnTo>
                  <a:pt x="667459" y="7373058"/>
                </a:lnTo>
                <a:lnTo>
                  <a:pt x="630799" y="7338218"/>
                </a:lnTo>
                <a:lnTo>
                  <a:pt x="594798" y="7302698"/>
                </a:lnTo>
                <a:lnTo>
                  <a:pt x="559499" y="7266497"/>
                </a:lnTo>
                <a:lnTo>
                  <a:pt x="524946" y="7229616"/>
                </a:lnTo>
                <a:lnTo>
                  <a:pt x="491182" y="7192055"/>
                </a:lnTo>
                <a:lnTo>
                  <a:pt x="458250" y="7153814"/>
                </a:lnTo>
                <a:lnTo>
                  <a:pt x="426194" y="7114894"/>
                </a:lnTo>
                <a:lnTo>
                  <a:pt x="395058" y="7075294"/>
                </a:lnTo>
                <a:lnTo>
                  <a:pt x="364883" y="7035014"/>
                </a:lnTo>
                <a:lnTo>
                  <a:pt x="335715" y="6994055"/>
                </a:lnTo>
                <a:lnTo>
                  <a:pt x="307596" y="6952417"/>
                </a:lnTo>
                <a:lnTo>
                  <a:pt x="280569" y="6910099"/>
                </a:lnTo>
                <a:lnTo>
                  <a:pt x="254677" y="6867103"/>
                </a:lnTo>
                <a:lnTo>
                  <a:pt x="229965" y="6823427"/>
                </a:lnTo>
                <a:lnTo>
                  <a:pt x="206475" y="6779073"/>
                </a:lnTo>
                <a:lnTo>
                  <a:pt x="184251" y="6734040"/>
                </a:lnTo>
                <a:lnTo>
                  <a:pt x="163336" y="6688329"/>
                </a:lnTo>
                <a:lnTo>
                  <a:pt x="143773" y="6641939"/>
                </a:lnTo>
                <a:lnTo>
                  <a:pt x="125945" y="6595908"/>
                </a:lnTo>
                <a:lnTo>
                  <a:pt x="109515" y="6549580"/>
                </a:lnTo>
                <a:lnTo>
                  <a:pt x="94438" y="6502964"/>
                </a:lnTo>
                <a:lnTo>
                  <a:pt x="80668" y="6456074"/>
                </a:lnTo>
                <a:lnTo>
                  <a:pt x="68161" y="6408920"/>
                </a:lnTo>
                <a:lnTo>
                  <a:pt x="56871" y="6361515"/>
                </a:lnTo>
                <a:lnTo>
                  <a:pt x="46755" y="6313871"/>
                </a:lnTo>
                <a:lnTo>
                  <a:pt x="37766" y="6265998"/>
                </a:lnTo>
                <a:lnTo>
                  <a:pt x="29859" y="6217910"/>
                </a:lnTo>
                <a:lnTo>
                  <a:pt x="22991" y="6169616"/>
                </a:lnTo>
                <a:lnTo>
                  <a:pt x="17115" y="6121131"/>
                </a:lnTo>
                <a:lnTo>
                  <a:pt x="12187" y="6072464"/>
                </a:lnTo>
                <a:lnTo>
                  <a:pt x="8161" y="6023628"/>
                </a:lnTo>
                <a:lnTo>
                  <a:pt x="4994" y="5974634"/>
                </a:lnTo>
                <a:lnTo>
                  <a:pt x="2639" y="5925495"/>
                </a:lnTo>
                <a:lnTo>
                  <a:pt x="1051" y="5876221"/>
                </a:lnTo>
                <a:lnTo>
                  <a:pt x="187" y="5826826"/>
                </a:lnTo>
                <a:lnTo>
                  <a:pt x="0" y="5777320"/>
                </a:lnTo>
                <a:lnTo>
                  <a:pt x="445" y="5727715"/>
                </a:lnTo>
                <a:lnTo>
                  <a:pt x="1478" y="5678023"/>
                </a:lnTo>
                <a:lnTo>
                  <a:pt x="3054" y="5628255"/>
                </a:lnTo>
                <a:lnTo>
                  <a:pt x="5128" y="5578424"/>
                </a:lnTo>
                <a:lnTo>
                  <a:pt x="7654" y="5528542"/>
                </a:lnTo>
                <a:lnTo>
                  <a:pt x="10588" y="5478619"/>
                </a:lnTo>
                <a:lnTo>
                  <a:pt x="13885" y="5428667"/>
                </a:lnTo>
                <a:lnTo>
                  <a:pt x="17499" y="5378699"/>
                </a:lnTo>
                <a:lnTo>
                  <a:pt x="21386" y="5328727"/>
                </a:lnTo>
                <a:lnTo>
                  <a:pt x="29797" y="5228813"/>
                </a:lnTo>
                <a:lnTo>
                  <a:pt x="56895" y="4930177"/>
                </a:lnTo>
                <a:lnTo>
                  <a:pt x="65349" y="4831312"/>
                </a:lnTo>
                <a:lnTo>
                  <a:pt x="69333" y="4781089"/>
                </a:lnTo>
                <a:lnTo>
                  <a:pt x="76632" y="4680586"/>
                </a:lnTo>
                <a:lnTo>
                  <a:pt x="83161" y="4580019"/>
                </a:lnTo>
                <a:lnTo>
                  <a:pt x="89067" y="4479402"/>
                </a:lnTo>
                <a:lnTo>
                  <a:pt x="94495" y="4378746"/>
                </a:lnTo>
                <a:lnTo>
                  <a:pt x="114373" y="3976007"/>
                </a:lnTo>
                <a:lnTo>
                  <a:pt x="122380" y="3825050"/>
                </a:lnTo>
                <a:lnTo>
                  <a:pt x="128282" y="3724469"/>
                </a:lnTo>
                <a:lnTo>
                  <a:pt x="134806" y="3623949"/>
                </a:lnTo>
                <a:lnTo>
                  <a:pt x="142100" y="3523503"/>
                </a:lnTo>
                <a:lnTo>
                  <a:pt x="146081" y="3473311"/>
                </a:lnTo>
                <a:lnTo>
                  <a:pt x="150309" y="3423143"/>
                </a:lnTo>
                <a:lnTo>
                  <a:pt x="154803" y="3373001"/>
                </a:lnTo>
                <a:lnTo>
                  <a:pt x="159580" y="3322884"/>
                </a:lnTo>
                <a:lnTo>
                  <a:pt x="164660" y="3272797"/>
                </a:lnTo>
                <a:lnTo>
                  <a:pt x="170060" y="3222739"/>
                </a:lnTo>
                <a:lnTo>
                  <a:pt x="175800" y="3172713"/>
                </a:lnTo>
                <a:lnTo>
                  <a:pt x="181896" y="3122720"/>
                </a:lnTo>
                <a:lnTo>
                  <a:pt x="188368" y="3072762"/>
                </a:lnTo>
                <a:lnTo>
                  <a:pt x="195271" y="3022627"/>
                </a:lnTo>
                <a:lnTo>
                  <a:pt x="202602" y="2972532"/>
                </a:lnTo>
                <a:lnTo>
                  <a:pt x="210377" y="2922488"/>
                </a:lnTo>
                <a:lnTo>
                  <a:pt x="218610" y="2872506"/>
                </a:lnTo>
                <a:lnTo>
                  <a:pt x="227319" y="2822597"/>
                </a:lnTo>
                <a:lnTo>
                  <a:pt x="236517" y="2772772"/>
                </a:lnTo>
                <a:lnTo>
                  <a:pt x="246220" y="2723041"/>
                </a:lnTo>
                <a:lnTo>
                  <a:pt x="256445" y="2673417"/>
                </a:lnTo>
                <a:lnTo>
                  <a:pt x="267205" y="2623910"/>
                </a:lnTo>
                <a:lnTo>
                  <a:pt x="278518" y="2574531"/>
                </a:lnTo>
                <a:lnTo>
                  <a:pt x="290398" y="2525290"/>
                </a:lnTo>
                <a:lnTo>
                  <a:pt x="302860" y="2476199"/>
                </a:lnTo>
                <a:lnTo>
                  <a:pt x="315921" y="2427269"/>
                </a:lnTo>
                <a:lnTo>
                  <a:pt x="329595" y="2378510"/>
                </a:lnTo>
                <a:lnTo>
                  <a:pt x="343899" y="2329934"/>
                </a:lnTo>
                <a:lnTo>
                  <a:pt x="358847" y="2281551"/>
                </a:lnTo>
                <a:lnTo>
                  <a:pt x="374455" y="2233373"/>
                </a:lnTo>
                <a:lnTo>
                  <a:pt x="390739" y="2185411"/>
                </a:lnTo>
                <a:lnTo>
                  <a:pt x="407714" y="2137675"/>
                </a:lnTo>
                <a:lnTo>
                  <a:pt x="425536" y="2090675"/>
                </a:lnTo>
                <a:lnTo>
                  <a:pt x="444448" y="2044474"/>
                </a:lnTo>
                <a:lnTo>
                  <a:pt x="464347" y="1998993"/>
                </a:lnTo>
                <a:lnTo>
                  <a:pt x="485131" y="1954152"/>
                </a:lnTo>
                <a:lnTo>
                  <a:pt x="506701" y="1909872"/>
                </a:lnTo>
                <a:lnTo>
                  <a:pt x="528955" y="1866072"/>
                </a:lnTo>
                <a:lnTo>
                  <a:pt x="551791" y="1822675"/>
                </a:lnTo>
                <a:lnTo>
                  <a:pt x="575108" y="1779599"/>
                </a:lnTo>
                <a:lnTo>
                  <a:pt x="598805" y="1736766"/>
                </a:lnTo>
                <a:lnTo>
                  <a:pt x="622780" y="1694095"/>
                </a:lnTo>
                <a:lnTo>
                  <a:pt x="719444" y="1523449"/>
                </a:lnTo>
                <a:lnTo>
                  <a:pt x="743294" y="1480399"/>
                </a:lnTo>
                <a:lnTo>
                  <a:pt x="766816" y="1437034"/>
                </a:lnTo>
                <a:lnTo>
                  <a:pt x="789907" y="1393274"/>
                </a:lnTo>
                <a:lnTo>
                  <a:pt x="835675" y="1303346"/>
                </a:lnTo>
                <a:lnTo>
                  <a:pt x="859584" y="1257621"/>
                </a:lnTo>
                <a:lnTo>
                  <a:pt x="884136" y="1211892"/>
                </a:lnTo>
                <a:lnTo>
                  <a:pt x="909274" y="1166186"/>
                </a:lnTo>
                <a:lnTo>
                  <a:pt x="934942" y="1120528"/>
                </a:lnTo>
                <a:lnTo>
                  <a:pt x="961082" y="1074946"/>
                </a:lnTo>
                <a:lnTo>
                  <a:pt x="987639" y="1029466"/>
                </a:lnTo>
                <a:lnTo>
                  <a:pt x="1014555" y="984114"/>
                </a:lnTo>
                <a:lnTo>
                  <a:pt x="1041774" y="938916"/>
                </a:lnTo>
                <a:lnTo>
                  <a:pt x="1069238" y="893899"/>
                </a:lnTo>
                <a:lnTo>
                  <a:pt x="1096891" y="849089"/>
                </a:lnTo>
                <a:lnTo>
                  <a:pt x="1124676" y="804513"/>
                </a:lnTo>
                <a:lnTo>
                  <a:pt x="1180416" y="716168"/>
                </a:lnTo>
                <a:lnTo>
                  <a:pt x="1236002" y="629075"/>
                </a:lnTo>
                <a:lnTo>
                  <a:pt x="1263920" y="586457"/>
                </a:lnTo>
                <a:lnTo>
                  <a:pt x="1292837" y="544350"/>
                </a:lnTo>
                <a:lnTo>
                  <a:pt x="1322795" y="502887"/>
                </a:lnTo>
                <a:lnTo>
                  <a:pt x="1353835" y="462204"/>
                </a:lnTo>
                <a:lnTo>
                  <a:pt x="1385998" y="422434"/>
                </a:lnTo>
                <a:lnTo>
                  <a:pt x="1419327" y="383712"/>
                </a:lnTo>
                <a:lnTo>
                  <a:pt x="1453862" y="346172"/>
                </a:lnTo>
                <a:lnTo>
                  <a:pt x="1489646" y="309949"/>
                </a:lnTo>
                <a:lnTo>
                  <a:pt x="1526719" y="275177"/>
                </a:lnTo>
                <a:lnTo>
                  <a:pt x="1565124" y="241990"/>
                </a:lnTo>
                <a:lnTo>
                  <a:pt x="1604901" y="210523"/>
                </a:lnTo>
                <a:lnTo>
                  <a:pt x="1646093" y="180910"/>
                </a:lnTo>
                <a:lnTo>
                  <a:pt x="1688741" y="153286"/>
                </a:lnTo>
                <a:lnTo>
                  <a:pt x="1732885" y="127785"/>
                </a:lnTo>
                <a:lnTo>
                  <a:pt x="1778569" y="104541"/>
                </a:lnTo>
                <a:lnTo>
                  <a:pt x="1825833" y="83689"/>
                </a:lnTo>
                <a:lnTo>
                  <a:pt x="1873463" y="65717"/>
                </a:lnTo>
                <a:lnTo>
                  <a:pt x="1921744" y="50332"/>
                </a:lnTo>
                <a:lnTo>
                  <a:pt x="1970616" y="37365"/>
                </a:lnTo>
                <a:lnTo>
                  <a:pt x="2020018" y="26645"/>
                </a:lnTo>
                <a:lnTo>
                  <a:pt x="2069890" y="18003"/>
                </a:lnTo>
                <a:lnTo>
                  <a:pt x="2120173" y="11268"/>
                </a:lnTo>
                <a:lnTo>
                  <a:pt x="2170807" y="6271"/>
                </a:lnTo>
                <a:lnTo>
                  <a:pt x="2221730" y="2840"/>
                </a:lnTo>
                <a:lnTo>
                  <a:pt x="2272885" y="806"/>
                </a:lnTo>
                <a:lnTo>
                  <a:pt x="2324209" y="0"/>
                </a:lnTo>
                <a:close/>
              </a:path>
            </a:pathLst>
          </a:custGeom>
          <a:solidFill>
            <a:srgbClr val="00989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100" b="1" i="0">
                <a:solidFill>
                  <a:srgbClr val="1F2D4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258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2D4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100" b="1" i="0">
                <a:solidFill>
                  <a:srgbClr val="1F2D4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515150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7199" y="1962252"/>
            <a:ext cx="13027919" cy="3236910"/>
          </a:xfrm>
          <a:prstGeom prst="rect">
            <a:avLst/>
          </a:prstGeom>
        </p:spPr>
        <p:txBody>
          <a:bodyPr wrap="square" lIns="0" tIns="0" rIns="0" bIns="0">
            <a:spAutoFit/>
          </a:bodyPr>
          <a:lstStyle>
            <a:lvl1pPr>
              <a:defRPr sz="7200" b="1" i="0">
                <a:solidFill>
                  <a:srgbClr val="254B3C"/>
                </a:solidFill>
                <a:latin typeface="Times New Roman"/>
                <a:cs typeface="Times New Roman"/>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9888" y="399524"/>
            <a:ext cx="6871098" cy="1796973"/>
          </a:xfrm>
          <a:prstGeom prst="rect">
            <a:avLst/>
          </a:prstGeom>
        </p:spPr>
        <p:txBody>
          <a:bodyPr wrap="square" lIns="0" tIns="0" rIns="0" bIns="0">
            <a:spAutoFit/>
          </a:bodyPr>
          <a:lstStyle>
            <a:lvl1pPr>
              <a:defRPr sz="5100" b="1" i="0">
                <a:solidFill>
                  <a:srgbClr val="1F2D4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6420351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direction.generale@clermont-auvergne-inp.fr" TargetMode="External"/><Relationship Id="rId3" Type="http://schemas.openxmlformats.org/officeDocument/2006/relationships/hyperlink" Target="mailto:comptabilite@clermont-auvergne-inp.fr" TargetMode="External"/><Relationship Id="rId7" Type="http://schemas.openxmlformats.org/officeDocument/2006/relationships/hyperlink" Target="mailto:drive@clermont-auvergne-inp.fr" TargetMode="External"/><Relationship Id="rId2" Type="http://schemas.openxmlformats.org/officeDocument/2006/relationships/hyperlink" Target="mailto:grh@clermont-auvergne-inp.fr" TargetMode="External"/><Relationship Id="rId1" Type="http://schemas.openxmlformats.org/officeDocument/2006/relationships/slideLayout" Target="../slideLayouts/slideLayout5.xml"/><Relationship Id="rId6" Type="http://schemas.openxmlformats.org/officeDocument/2006/relationships/hyperlink" Target="mailto:dil@clermont-auvergne-inp.fr" TargetMode="External"/><Relationship Id="rId11" Type="http://schemas.openxmlformats.org/officeDocument/2006/relationships/hyperlink" Target="mailto:juridique@clermont-auvergne-inp.fr" TargetMode="External"/><Relationship Id="rId5" Type="http://schemas.openxmlformats.org/officeDocument/2006/relationships/hyperlink" Target="mailto:international@clermont-auvergne-inp.fr" TargetMode="External"/><Relationship Id="rId10" Type="http://schemas.openxmlformats.org/officeDocument/2006/relationships/hyperlink" Target="mailto:formation-continue@clermont-auvergne-inp.fr" TargetMode="External"/><Relationship Id="rId4" Type="http://schemas.openxmlformats.org/officeDocument/2006/relationships/hyperlink" Target="mailto:marches.publics@clermont-auvergne-inp.fr" TargetMode="External"/><Relationship Id="rId9" Type="http://schemas.openxmlformats.org/officeDocument/2006/relationships/hyperlink" Target="mailto:dgs@clermont-auvergne-inp.f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prepa-inp@clermont-auvergne-inp.fr" TargetMode="External"/><Relationship Id="rId2" Type="http://schemas.openxmlformats.org/officeDocument/2006/relationships/hyperlink" Target="mailto:pepite@clermont-auvergne-inp.fr" TargetMode="External"/><Relationship Id="rId1" Type="http://schemas.openxmlformats.org/officeDocument/2006/relationships/slideLayout" Target="../slideLayouts/slideLayout5.xml"/><Relationship Id="rId4" Type="http://schemas.openxmlformats.org/officeDocument/2006/relationships/hyperlink" Target="mailto:fondation@clermont-auvergne-inp.f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direction.polytech@listes.uca.fr" TargetMode="External"/><Relationship Id="rId2" Type="http://schemas.openxmlformats.org/officeDocument/2006/relationships/hyperlink" Target="mailto:secretariat@isima.fr" TargetMode="External"/><Relationship Id="rId1" Type="http://schemas.openxmlformats.org/officeDocument/2006/relationships/slideLayout" Target="../slideLayouts/slideLayout2.xml"/><Relationship Id="rId5" Type="http://schemas.openxmlformats.org/officeDocument/2006/relationships/hyperlink" Target="mailto:edspi.dred@uca.fr" TargetMode="External"/><Relationship Id="rId4" Type="http://schemas.openxmlformats.org/officeDocument/2006/relationships/hyperlink" Target="mailto:direction@sigma-clermont.f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png"/><Relationship Id="rId18" Type="http://schemas.openxmlformats.org/officeDocument/2006/relationships/image" Target="../media/image30.jpg"/><Relationship Id="rId3" Type="http://schemas.openxmlformats.org/officeDocument/2006/relationships/image" Target="../media/image10.pn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7.png"/><Relationship Id="rId16"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20.jpg"/><Relationship Id="rId11" Type="http://schemas.openxmlformats.org/officeDocument/2006/relationships/image" Target="../media/image23.png"/><Relationship Id="rId5" Type="http://schemas.openxmlformats.org/officeDocument/2006/relationships/image" Target="../media/image19.jp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8.jpg"/><Relationship Id="rId9" Type="http://schemas.openxmlformats.org/officeDocument/2006/relationships/image" Target="../media/image13.pn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hyperlink" Target="mailto:drive@clermont-auvergne-inp.fr" TargetMode="External"/><Relationship Id="rId13" Type="http://schemas.openxmlformats.org/officeDocument/2006/relationships/hyperlink" Target="http://www.clermont-auvergne-inp.fr/" TargetMode="External"/><Relationship Id="rId3" Type="http://schemas.openxmlformats.org/officeDocument/2006/relationships/hyperlink" Target="mailto:dgs@clermont-auvergne-inp.fr" TargetMode="External"/><Relationship Id="rId7" Type="http://schemas.openxmlformats.org/officeDocument/2006/relationships/hyperlink" Target="mailto:international@clermont-auvergne-inp.fr" TargetMode="External"/><Relationship Id="rId12" Type="http://schemas.openxmlformats.org/officeDocument/2006/relationships/hyperlink" Target="mailto:prenom.nom@clermont-auvergne-inp.fr" TargetMode="External"/><Relationship Id="rId2" Type="http://schemas.openxmlformats.org/officeDocument/2006/relationships/hyperlink" Target="mailto:direction.generale@clermont-auvergne-inp.fr" TargetMode="External"/><Relationship Id="rId1" Type="http://schemas.openxmlformats.org/officeDocument/2006/relationships/slideLayout" Target="../slideLayouts/slideLayout5.xml"/><Relationship Id="rId6" Type="http://schemas.openxmlformats.org/officeDocument/2006/relationships/hyperlink" Target="mailto:grh@clermont-auvergne-inp.fr" TargetMode="External"/><Relationship Id="rId11" Type="http://schemas.openxmlformats.org/officeDocument/2006/relationships/hyperlink" Target="mailto:pepite@clermont-auvergne-inp.fr" TargetMode="External"/><Relationship Id="rId5" Type="http://schemas.openxmlformats.org/officeDocument/2006/relationships/hyperlink" Target="mailto:comptabilite@clermont-auvergne-inp.fr" TargetMode="External"/><Relationship Id="rId10" Type="http://schemas.openxmlformats.org/officeDocument/2006/relationships/hyperlink" Target="mailto:prepa-inp@clermont-auvergne-inp.fr" TargetMode="External"/><Relationship Id="rId4" Type="http://schemas.openxmlformats.org/officeDocument/2006/relationships/hyperlink" Target="mailto:communication@clermont-auvergne-inp.fr" TargetMode="External"/><Relationship Id="rId9" Type="http://schemas.openxmlformats.org/officeDocument/2006/relationships/hyperlink" Target="mailto:dil@clermont-auvergne-inp.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2B8A6"/>
          </a:solidFill>
        </p:spPr>
        <p:txBody>
          <a:bodyPr wrap="square" lIns="0" tIns="0" rIns="0" bIns="0" rtlCol="0"/>
          <a:lstStyle/>
          <a:p>
            <a:endParaRPr/>
          </a:p>
        </p:txBody>
      </p:sp>
      <p:pic>
        <p:nvPicPr>
          <p:cNvPr id="3" name="object 3"/>
          <p:cNvPicPr/>
          <p:nvPr/>
        </p:nvPicPr>
        <p:blipFill>
          <a:blip r:embed="rId2" cstate="print"/>
          <a:stretch>
            <a:fillRect/>
          </a:stretch>
        </p:blipFill>
        <p:spPr>
          <a:xfrm>
            <a:off x="9112034" y="1048649"/>
            <a:ext cx="8497653" cy="8332117"/>
          </a:xfrm>
          <a:prstGeom prst="rect">
            <a:avLst/>
          </a:prstGeom>
        </p:spPr>
      </p:pic>
      <p:pic>
        <p:nvPicPr>
          <p:cNvPr id="4" name="object 4"/>
          <p:cNvPicPr/>
          <p:nvPr/>
        </p:nvPicPr>
        <p:blipFill>
          <a:blip r:embed="rId3" cstate="print"/>
          <a:stretch>
            <a:fillRect/>
          </a:stretch>
        </p:blipFill>
        <p:spPr>
          <a:xfrm>
            <a:off x="1028700" y="7123027"/>
            <a:ext cx="2476499" cy="1876424"/>
          </a:xfrm>
          <a:prstGeom prst="rect">
            <a:avLst/>
          </a:prstGeom>
        </p:spPr>
      </p:pic>
      <p:sp>
        <p:nvSpPr>
          <p:cNvPr id="5" name="object 5"/>
          <p:cNvSpPr txBox="1"/>
          <p:nvPr/>
        </p:nvSpPr>
        <p:spPr>
          <a:xfrm>
            <a:off x="1016000" y="885589"/>
            <a:ext cx="6035040" cy="5684520"/>
          </a:xfrm>
          <a:prstGeom prst="rect">
            <a:avLst/>
          </a:prstGeom>
        </p:spPr>
        <p:txBody>
          <a:bodyPr vert="horz" wrap="square" lIns="0" tIns="247015" rIns="0" bIns="0" rtlCol="0">
            <a:spAutoFit/>
          </a:bodyPr>
          <a:lstStyle/>
          <a:p>
            <a:pPr marL="12700" marR="5080">
              <a:lnSpc>
                <a:spcPts val="10690"/>
              </a:lnSpc>
              <a:spcBef>
                <a:spcPts val="1945"/>
              </a:spcBef>
            </a:pPr>
            <a:r>
              <a:rPr sz="10400" b="1" spc="470" dirty="0">
                <a:solidFill>
                  <a:srgbClr val="FFFFFF"/>
                </a:solidFill>
                <a:latin typeface="Times New Roman"/>
                <a:cs typeface="Times New Roman"/>
              </a:rPr>
              <a:t>Book </a:t>
            </a:r>
            <a:r>
              <a:rPr sz="10400" b="1" spc="445" dirty="0">
                <a:solidFill>
                  <a:srgbClr val="FFFFFF"/>
                </a:solidFill>
                <a:latin typeface="Times New Roman"/>
                <a:cs typeface="Times New Roman"/>
              </a:rPr>
              <a:t>Clermont </a:t>
            </a:r>
            <a:r>
              <a:rPr sz="10400" b="1" spc="465" dirty="0">
                <a:solidFill>
                  <a:srgbClr val="FFFFFF"/>
                </a:solidFill>
                <a:latin typeface="Times New Roman"/>
                <a:cs typeface="Times New Roman"/>
              </a:rPr>
              <a:t>Auvergne </a:t>
            </a:r>
            <a:r>
              <a:rPr sz="10400" b="1" spc="130" dirty="0">
                <a:solidFill>
                  <a:srgbClr val="FFFFFF"/>
                </a:solidFill>
                <a:latin typeface="Times New Roman"/>
                <a:cs typeface="Times New Roman"/>
              </a:rPr>
              <a:t>INP</a:t>
            </a:r>
            <a:endParaRPr sz="104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06957" rIns="0" bIns="0" rtlCol="0">
            <a:spAutoFit/>
          </a:bodyPr>
          <a:lstStyle/>
          <a:p>
            <a:pPr marL="7185659">
              <a:lnSpc>
                <a:spcPct val="100000"/>
              </a:lnSpc>
              <a:spcBef>
                <a:spcPts val="100"/>
              </a:spcBef>
            </a:pPr>
            <a:r>
              <a:rPr spc="220" dirty="0"/>
              <a:t>Les</a:t>
            </a:r>
            <a:r>
              <a:rPr spc="225" dirty="0"/>
              <a:t> </a:t>
            </a:r>
            <a:r>
              <a:rPr spc="459" dirty="0"/>
              <a:t>instances</a:t>
            </a:r>
          </a:p>
        </p:txBody>
      </p:sp>
      <p:grpSp>
        <p:nvGrpSpPr>
          <p:cNvPr id="3" name="object 3"/>
          <p:cNvGrpSpPr/>
          <p:nvPr/>
        </p:nvGrpSpPr>
        <p:grpSpPr>
          <a:xfrm>
            <a:off x="10184872" y="5150572"/>
            <a:ext cx="1482725" cy="1497965"/>
            <a:chOff x="10184872" y="5150572"/>
            <a:chExt cx="1482725" cy="1497965"/>
          </a:xfrm>
        </p:grpSpPr>
        <p:sp>
          <p:nvSpPr>
            <p:cNvPr id="4" name="object 4"/>
            <p:cNvSpPr/>
            <p:nvPr/>
          </p:nvSpPr>
          <p:spPr>
            <a:xfrm>
              <a:off x="10184872" y="5471046"/>
              <a:ext cx="1207770" cy="1177925"/>
            </a:xfrm>
            <a:custGeom>
              <a:avLst/>
              <a:gdLst/>
              <a:ahLst/>
              <a:cxnLst/>
              <a:rect l="l" t="t" r="r" b="b"/>
              <a:pathLst>
                <a:path w="1207770" h="1177925">
                  <a:moveTo>
                    <a:pt x="1207435" y="817203"/>
                  </a:moveTo>
                  <a:lnTo>
                    <a:pt x="936658" y="817203"/>
                  </a:lnTo>
                  <a:lnTo>
                    <a:pt x="971304" y="809314"/>
                  </a:lnTo>
                  <a:lnTo>
                    <a:pt x="997111" y="793600"/>
                  </a:lnTo>
                  <a:lnTo>
                    <a:pt x="1013697" y="777464"/>
                  </a:lnTo>
                  <a:lnTo>
                    <a:pt x="1020940" y="768057"/>
                  </a:lnTo>
                  <a:lnTo>
                    <a:pt x="1035622" y="733647"/>
                  </a:lnTo>
                  <a:lnTo>
                    <a:pt x="1038424" y="695275"/>
                  </a:lnTo>
                  <a:lnTo>
                    <a:pt x="1029345" y="655835"/>
                  </a:lnTo>
                  <a:lnTo>
                    <a:pt x="1008387" y="618222"/>
                  </a:lnTo>
                  <a:lnTo>
                    <a:pt x="1207435" y="618222"/>
                  </a:lnTo>
                  <a:lnTo>
                    <a:pt x="1207435" y="817203"/>
                  </a:lnTo>
                  <a:close/>
                </a:path>
                <a:path w="1207770" h="1177925">
                  <a:moveTo>
                    <a:pt x="933207" y="816904"/>
                  </a:moveTo>
                  <a:lnTo>
                    <a:pt x="650042" y="816904"/>
                  </a:lnTo>
                  <a:lnTo>
                    <a:pt x="650042" y="618521"/>
                  </a:lnTo>
                  <a:lnTo>
                    <a:pt x="850584" y="618521"/>
                  </a:lnTo>
                  <a:lnTo>
                    <a:pt x="832409" y="664694"/>
                  </a:lnTo>
                  <a:lnTo>
                    <a:pt x="827795" y="710108"/>
                  </a:lnTo>
                  <a:lnTo>
                    <a:pt x="836294" y="751309"/>
                  </a:lnTo>
                  <a:lnTo>
                    <a:pt x="857458" y="784839"/>
                  </a:lnTo>
                  <a:lnTo>
                    <a:pt x="890670" y="807989"/>
                  </a:lnTo>
                  <a:lnTo>
                    <a:pt x="912389" y="815096"/>
                  </a:lnTo>
                  <a:lnTo>
                    <a:pt x="933207" y="816904"/>
                  </a:lnTo>
                  <a:close/>
                </a:path>
                <a:path w="1207770" h="1177925">
                  <a:moveTo>
                    <a:pt x="557453" y="1010707"/>
                  </a:moveTo>
                  <a:lnTo>
                    <a:pt x="494092" y="983441"/>
                  </a:lnTo>
                  <a:lnTo>
                    <a:pt x="459321" y="924397"/>
                  </a:lnTo>
                  <a:lnTo>
                    <a:pt x="457570" y="889424"/>
                  </a:lnTo>
                  <a:lnTo>
                    <a:pt x="469599" y="852850"/>
                  </a:lnTo>
                  <a:lnTo>
                    <a:pt x="492612" y="824957"/>
                  </a:lnTo>
                  <a:lnTo>
                    <a:pt x="521789" y="805774"/>
                  </a:lnTo>
                  <a:lnTo>
                    <a:pt x="552311" y="795327"/>
                  </a:lnTo>
                  <a:lnTo>
                    <a:pt x="587629" y="793600"/>
                  </a:lnTo>
                  <a:lnTo>
                    <a:pt x="616979" y="800160"/>
                  </a:lnTo>
                  <a:lnTo>
                    <a:pt x="638428" y="809698"/>
                  </a:lnTo>
                  <a:lnTo>
                    <a:pt x="650042" y="816904"/>
                  </a:lnTo>
                  <a:lnTo>
                    <a:pt x="933207" y="816904"/>
                  </a:lnTo>
                  <a:lnTo>
                    <a:pt x="936658" y="817203"/>
                  </a:lnTo>
                  <a:lnTo>
                    <a:pt x="1207435" y="817203"/>
                  </a:lnTo>
                  <a:lnTo>
                    <a:pt x="1207435" y="973033"/>
                  </a:lnTo>
                  <a:lnTo>
                    <a:pt x="650042" y="973033"/>
                  </a:lnTo>
                  <a:lnTo>
                    <a:pt x="623064" y="995405"/>
                  </a:lnTo>
                  <a:lnTo>
                    <a:pt x="591351" y="1008169"/>
                  </a:lnTo>
                  <a:lnTo>
                    <a:pt x="557453" y="1010707"/>
                  </a:lnTo>
                  <a:close/>
                </a:path>
                <a:path w="1207770" h="1177925">
                  <a:moveTo>
                    <a:pt x="1133315" y="1177408"/>
                  </a:moveTo>
                  <a:lnTo>
                    <a:pt x="650042" y="1177408"/>
                  </a:lnTo>
                  <a:lnTo>
                    <a:pt x="650042" y="973033"/>
                  </a:lnTo>
                  <a:lnTo>
                    <a:pt x="1207435" y="973033"/>
                  </a:lnTo>
                  <a:lnTo>
                    <a:pt x="1207435" y="1103090"/>
                  </a:lnTo>
                  <a:lnTo>
                    <a:pt x="1201611" y="1132022"/>
                  </a:lnTo>
                  <a:lnTo>
                    <a:pt x="1185729" y="1155645"/>
                  </a:lnTo>
                  <a:lnTo>
                    <a:pt x="1162170" y="1171570"/>
                  </a:lnTo>
                  <a:lnTo>
                    <a:pt x="1133315" y="1177408"/>
                  </a:lnTo>
                  <a:close/>
                </a:path>
                <a:path w="1207770" h="1177925">
                  <a:moveTo>
                    <a:pt x="212792" y="568476"/>
                  </a:moveTo>
                  <a:lnTo>
                    <a:pt x="0" y="568476"/>
                  </a:lnTo>
                  <a:lnTo>
                    <a:pt x="0" y="50644"/>
                  </a:lnTo>
                  <a:lnTo>
                    <a:pt x="3983" y="30973"/>
                  </a:lnTo>
                  <a:lnTo>
                    <a:pt x="14832" y="14871"/>
                  </a:lnTo>
                  <a:lnTo>
                    <a:pt x="30890" y="3994"/>
                  </a:lnTo>
                  <a:lnTo>
                    <a:pt x="50503" y="0"/>
                  </a:lnTo>
                  <a:lnTo>
                    <a:pt x="567249" y="0"/>
                  </a:lnTo>
                  <a:lnTo>
                    <a:pt x="567249" y="220857"/>
                  </a:lnTo>
                  <a:lnTo>
                    <a:pt x="744103" y="220857"/>
                  </a:lnTo>
                  <a:lnTo>
                    <a:pt x="749298" y="226851"/>
                  </a:lnTo>
                  <a:lnTo>
                    <a:pt x="762565" y="255085"/>
                  </a:lnTo>
                  <a:lnTo>
                    <a:pt x="767791" y="286186"/>
                  </a:lnTo>
                  <a:lnTo>
                    <a:pt x="764667" y="315315"/>
                  </a:lnTo>
                  <a:lnTo>
                    <a:pt x="754454" y="342337"/>
                  </a:lnTo>
                  <a:lnTo>
                    <a:pt x="742016" y="359905"/>
                  </a:lnTo>
                  <a:lnTo>
                    <a:pt x="566950" y="359905"/>
                  </a:lnTo>
                  <a:lnTo>
                    <a:pt x="566950" y="382680"/>
                  </a:lnTo>
                  <a:lnTo>
                    <a:pt x="284826" y="382680"/>
                  </a:lnTo>
                  <a:lnTo>
                    <a:pt x="248392" y="391553"/>
                  </a:lnTo>
                  <a:lnTo>
                    <a:pt x="205561" y="426043"/>
                  </a:lnTo>
                  <a:lnTo>
                    <a:pt x="187073" y="467169"/>
                  </a:lnTo>
                  <a:lnTo>
                    <a:pt x="185520" y="501500"/>
                  </a:lnTo>
                  <a:lnTo>
                    <a:pt x="194168" y="536055"/>
                  </a:lnTo>
                  <a:lnTo>
                    <a:pt x="212792" y="568476"/>
                  </a:lnTo>
                  <a:close/>
                </a:path>
                <a:path w="1207770" h="1177925">
                  <a:moveTo>
                    <a:pt x="744103" y="220857"/>
                  </a:moveTo>
                  <a:lnTo>
                    <a:pt x="567249" y="220857"/>
                  </a:lnTo>
                  <a:lnTo>
                    <a:pt x="596216" y="195287"/>
                  </a:lnTo>
                  <a:lnTo>
                    <a:pt x="630423" y="180589"/>
                  </a:lnTo>
                  <a:lnTo>
                    <a:pt x="666815" y="177410"/>
                  </a:lnTo>
                  <a:lnTo>
                    <a:pt x="702338" y="186395"/>
                  </a:lnTo>
                  <a:lnTo>
                    <a:pt x="728914" y="203336"/>
                  </a:lnTo>
                  <a:lnTo>
                    <a:pt x="744103" y="220857"/>
                  </a:lnTo>
                  <a:close/>
                </a:path>
                <a:path w="1207770" h="1177925">
                  <a:moveTo>
                    <a:pt x="640248" y="398300"/>
                  </a:moveTo>
                  <a:lnTo>
                    <a:pt x="601470" y="385606"/>
                  </a:lnTo>
                  <a:lnTo>
                    <a:pt x="566950" y="359905"/>
                  </a:lnTo>
                  <a:lnTo>
                    <a:pt x="742016" y="359905"/>
                  </a:lnTo>
                  <a:lnTo>
                    <a:pt x="737908" y="365706"/>
                  </a:lnTo>
                  <a:lnTo>
                    <a:pt x="715787" y="383879"/>
                  </a:lnTo>
                  <a:lnTo>
                    <a:pt x="679587" y="397790"/>
                  </a:lnTo>
                  <a:lnTo>
                    <a:pt x="640248" y="398300"/>
                  </a:lnTo>
                  <a:close/>
                </a:path>
                <a:path w="1207770" h="1177925">
                  <a:moveTo>
                    <a:pt x="566950" y="568177"/>
                  </a:moveTo>
                  <a:lnTo>
                    <a:pt x="356844" y="568177"/>
                  </a:lnTo>
                  <a:lnTo>
                    <a:pt x="378984" y="542152"/>
                  </a:lnTo>
                  <a:lnTo>
                    <a:pt x="391625" y="511239"/>
                  </a:lnTo>
                  <a:lnTo>
                    <a:pt x="385841" y="445311"/>
                  </a:lnTo>
                  <a:lnTo>
                    <a:pt x="344522" y="398038"/>
                  </a:lnTo>
                  <a:lnTo>
                    <a:pt x="284826" y="382680"/>
                  </a:lnTo>
                  <a:lnTo>
                    <a:pt x="566950" y="382680"/>
                  </a:lnTo>
                  <a:lnTo>
                    <a:pt x="566950" y="568177"/>
                  </a:lnTo>
                  <a:close/>
                </a:path>
              </a:pathLst>
            </a:custGeom>
            <a:solidFill>
              <a:srgbClr val="62B8A6"/>
            </a:solidFill>
          </p:spPr>
          <p:txBody>
            <a:bodyPr wrap="square" lIns="0" tIns="0" rIns="0" bIns="0" rtlCol="0"/>
            <a:lstStyle/>
            <a:p>
              <a:endParaRPr/>
            </a:p>
          </p:txBody>
        </p:sp>
        <p:sp>
          <p:nvSpPr>
            <p:cNvPr id="5" name="object 5"/>
            <p:cNvSpPr/>
            <p:nvPr/>
          </p:nvSpPr>
          <p:spPr>
            <a:xfrm>
              <a:off x="10226119" y="5150572"/>
              <a:ext cx="1441450" cy="1469390"/>
            </a:xfrm>
            <a:custGeom>
              <a:avLst/>
              <a:gdLst/>
              <a:ahLst/>
              <a:cxnLst/>
              <a:rect l="l" t="t" r="r" b="b"/>
              <a:pathLst>
                <a:path w="1441450" h="1469390">
                  <a:moveTo>
                    <a:pt x="818602" y="330063"/>
                  </a:moveTo>
                  <a:lnTo>
                    <a:pt x="767196" y="118498"/>
                  </a:lnTo>
                  <a:lnTo>
                    <a:pt x="1247480" y="1030"/>
                  </a:lnTo>
                  <a:lnTo>
                    <a:pt x="1271750" y="0"/>
                  </a:lnTo>
                  <a:lnTo>
                    <a:pt x="1293693" y="8105"/>
                  </a:lnTo>
                  <a:lnTo>
                    <a:pt x="1310986" y="23910"/>
                  </a:lnTo>
                  <a:lnTo>
                    <a:pt x="1321301" y="45980"/>
                  </a:lnTo>
                  <a:lnTo>
                    <a:pt x="1374906" y="266471"/>
                  </a:lnTo>
                  <a:lnTo>
                    <a:pt x="917663" y="266471"/>
                  </a:lnTo>
                  <a:lnTo>
                    <a:pt x="879609" y="275486"/>
                  </a:lnTo>
                  <a:lnTo>
                    <a:pt x="845421" y="297030"/>
                  </a:lnTo>
                  <a:lnTo>
                    <a:pt x="818602" y="330063"/>
                  </a:lnTo>
                  <a:close/>
                </a:path>
                <a:path w="1441450" h="1469390">
                  <a:moveTo>
                    <a:pt x="1429362" y="490462"/>
                  </a:moveTo>
                  <a:lnTo>
                    <a:pt x="920666" y="490462"/>
                  </a:lnTo>
                  <a:lnTo>
                    <a:pt x="955875" y="484993"/>
                  </a:lnTo>
                  <a:lnTo>
                    <a:pt x="955707" y="484993"/>
                  </a:lnTo>
                  <a:lnTo>
                    <a:pt x="987463" y="468811"/>
                  </a:lnTo>
                  <a:lnTo>
                    <a:pt x="1009832" y="446696"/>
                  </a:lnTo>
                  <a:lnTo>
                    <a:pt x="1025196" y="419328"/>
                  </a:lnTo>
                  <a:lnTo>
                    <a:pt x="1032602" y="388532"/>
                  </a:lnTo>
                  <a:lnTo>
                    <a:pt x="1031098" y="356134"/>
                  </a:lnTo>
                  <a:lnTo>
                    <a:pt x="1004574" y="302795"/>
                  </a:lnTo>
                  <a:lnTo>
                    <a:pt x="956082" y="271025"/>
                  </a:lnTo>
                  <a:lnTo>
                    <a:pt x="917663" y="266471"/>
                  </a:lnTo>
                  <a:lnTo>
                    <a:pt x="1374906" y="266471"/>
                  </a:lnTo>
                  <a:lnTo>
                    <a:pt x="1429362" y="490462"/>
                  </a:lnTo>
                  <a:close/>
                </a:path>
                <a:path w="1441450" h="1469390">
                  <a:moveTo>
                    <a:pt x="1053218" y="1469114"/>
                  </a:moveTo>
                  <a:lnTo>
                    <a:pt x="567554" y="1469114"/>
                  </a:lnTo>
                  <a:lnTo>
                    <a:pt x="565761" y="1467316"/>
                  </a:lnTo>
                  <a:lnTo>
                    <a:pt x="565761" y="1464919"/>
                  </a:lnTo>
                  <a:lnTo>
                    <a:pt x="65751" y="1464919"/>
                  </a:lnTo>
                  <a:lnTo>
                    <a:pt x="41753" y="1460077"/>
                  </a:lnTo>
                  <a:lnTo>
                    <a:pt x="22184" y="1446863"/>
                  </a:lnTo>
                  <a:lnTo>
                    <a:pt x="9006" y="1427244"/>
                  </a:lnTo>
                  <a:lnTo>
                    <a:pt x="4178" y="1403186"/>
                  </a:lnTo>
                  <a:lnTo>
                    <a:pt x="4178" y="910227"/>
                  </a:lnTo>
                  <a:lnTo>
                    <a:pt x="1784" y="910227"/>
                  </a:lnTo>
                  <a:lnTo>
                    <a:pt x="0" y="908429"/>
                  </a:lnTo>
                  <a:lnTo>
                    <a:pt x="60" y="387600"/>
                  </a:lnTo>
                  <a:lnTo>
                    <a:pt x="4300" y="366562"/>
                  </a:lnTo>
                  <a:lnTo>
                    <a:pt x="16025" y="349129"/>
                  </a:lnTo>
                  <a:lnTo>
                    <a:pt x="33410" y="337372"/>
                  </a:lnTo>
                  <a:lnTo>
                    <a:pt x="54690" y="333060"/>
                  </a:lnTo>
                  <a:lnTo>
                    <a:pt x="574126" y="333060"/>
                  </a:lnTo>
                  <a:lnTo>
                    <a:pt x="575919" y="334858"/>
                  </a:lnTo>
                  <a:lnTo>
                    <a:pt x="575919" y="341151"/>
                  </a:lnTo>
                  <a:lnTo>
                    <a:pt x="54696" y="341151"/>
                  </a:lnTo>
                  <a:lnTo>
                    <a:pt x="36740" y="344826"/>
                  </a:lnTo>
                  <a:lnTo>
                    <a:pt x="22007" y="354823"/>
                  </a:lnTo>
                  <a:lnTo>
                    <a:pt x="12037" y="369596"/>
                  </a:lnTo>
                  <a:lnTo>
                    <a:pt x="8371" y="387600"/>
                  </a:lnTo>
                  <a:lnTo>
                    <a:pt x="8371" y="901237"/>
                  </a:lnTo>
                  <a:lnTo>
                    <a:pt x="372004" y="901237"/>
                  </a:lnTo>
                  <a:lnTo>
                    <a:pt x="371791" y="901536"/>
                  </a:lnTo>
                  <a:lnTo>
                    <a:pt x="575919" y="901536"/>
                  </a:lnTo>
                  <a:lnTo>
                    <a:pt x="575919" y="901836"/>
                  </a:lnTo>
                  <a:lnTo>
                    <a:pt x="772277" y="901836"/>
                  </a:lnTo>
                  <a:lnTo>
                    <a:pt x="773472" y="902735"/>
                  </a:lnTo>
                  <a:lnTo>
                    <a:pt x="774369" y="903934"/>
                  </a:lnTo>
                  <a:lnTo>
                    <a:pt x="774967" y="905132"/>
                  </a:lnTo>
                  <a:lnTo>
                    <a:pt x="774967" y="906930"/>
                  </a:lnTo>
                  <a:lnTo>
                    <a:pt x="774369" y="908129"/>
                  </a:lnTo>
                  <a:lnTo>
                    <a:pt x="773658" y="909927"/>
                  </a:lnTo>
                  <a:lnTo>
                    <a:pt x="574126" y="909927"/>
                  </a:lnTo>
                  <a:lnTo>
                    <a:pt x="574126" y="1080777"/>
                  </a:lnTo>
                  <a:lnTo>
                    <a:pt x="502098" y="1080777"/>
                  </a:lnTo>
                  <a:lnTo>
                    <a:pt x="438439" y="1094225"/>
                  </a:lnTo>
                  <a:lnTo>
                    <a:pt x="405115" y="1120858"/>
                  </a:lnTo>
                  <a:lnTo>
                    <a:pt x="376274" y="1194016"/>
                  </a:lnTo>
                  <a:lnTo>
                    <a:pt x="383031" y="1227602"/>
                  </a:lnTo>
                  <a:lnTo>
                    <a:pt x="400072" y="1256834"/>
                  </a:lnTo>
                  <a:lnTo>
                    <a:pt x="425237" y="1279605"/>
                  </a:lnTo>
                  <a:lnTo>
                    <a:pt x="456371" y="1293806"/>
                  </a:lnTo>
                  <a:lnTo>
                    <a:pt x="485987" y="1297655"/>
                  </a:lnTo>
                  <a:lnTo>
                    <a:pt x="574126" y="1297655"/>
                  </a:lnTo>
                  <a:lnTo>
                    <a:pt x="574126" y="1460424"/>
                  </a:lnTo>
                  <a:lnTo>
                    <a:pt x="1087362" y="1460424"/>
                  </a:lnTo>
                  <a:lnTo>
                    <a:pt x="1083609" y="1462957"/>
                  </a:lnTo>
                  <a:lnTo>
                    <a:pt x="1053218" y="1469114"/>
                  </a:lnTo>
                  <a:close/>
                </a:path>
                <a:path w="1441450" h="1469390">
                  <a:moveTo>
                    <a:pt x="571741" y="562308"/>
                  </a:moveTo>
                  <a:lnTo>
                    <a:pt x="569948" y="561709"/>
                  </a:lnTo>
                  <a:lnTo>
                    <a:pt x="568454" y="561110"/>
                  </a:lnTo>
                  <a:lnTo>
                    <a:pt x="567258" y="559611"/>
                  </a:lnTo>
                  <a:lnTo>
                    <a:pt x="567258" y="341151"/>
                  </a:lnTo>
                  <a:lnTo>
                    <a:pt x="575919" y="341151"/>
                  </a:lnTo>
                  <a:lnTo>
                    <a:pt x="575919" y="547325"/>
                  </a:lnTo>
                  <a:lnTo>
                    <a:pt x="589345" y="547325"/>
                  </a:lnTo>
                  <a:lnTo>
                    <a:pt x="574431" y="560510"/>
                  </a:lnTo>
                  <a:lnTo>
                    <a:pt x="573534" y="561709"/>
                  </a:lnTo>
                  <a:lnTo>
                    <a:pt x="571741" y="562308"/>
                  </a:lnTo>
                  <a:close/>
                </a:path>
                <a:path w="1441450" h="1469390">
                  <a:moveTo>
                    <a:pt x="901593" y="671039"/>
                  </a:moveTo>
                  <a:lnTo>
                    <a:pt x="901377" y="671039"/>
                  </a:lnTo>
                  <a:lnTo>
                    <a:pt x="852148" y="468811"/>
                  </a:lnTo>
                  <a:lnTo>
                    <a:pt x="852075" y="468511"/>
                  </a:lnTo>
                  <a:lnTo>
                    <a:pt x="885250" y="484993"/>
                  </a:lnTo>
                  <a:lnTo>
                    <a:pt x="920666" y="490462"/>
                  </a:lnTo>
                  <a:lnTo>
                    <a:pt x="1429362" y="490462"/>
                  </a:lnTo>
                  <a:lnTo>
                    <a:pt x="1441148" y="538940"/>
                  </a:lnTo>
                  <a:lnTo>
                    <a:pt x="1246883" y="586588"/>
                  </a:lnTo>
                  <a:lnTo>
                    <a:pt x="1273071" y="610093"/>
                  </a:lnTo>
                  <a:lnTo>
                    <a:pt x="1281768" y="623741"/>
                  </a:lnTo>
                  <a:lnTo>
                    <a:pt x="1094160" y="623741"/>
                  </a:lnTo>
                  <a:lnTo>
                    <a:pt x="901593" y="671039"/>
                  </a:lnTo>
                  <a:close/>
                </a:path>
                <a:path w="1441450" h="1469390">
                  <a:moveTo>
                    <a:pt x="589345" y="547325"/>
                  </a:moveTo>
                  <a:lnTo>
                    <a:pt x="575919" y="547325"/>
                  </a:lnTo>
                  <a:lnTo>
                    <a:pt x="605269" y="525111"/>
                  </a:lnTo>
                  <a:lnTo>
                    <a:pt x="638794" y="512787"/>
                  </a:lnTo>
                  <a:lnTo>
                    <a:pt x="674056" y="510915"/>
                  </a:lnTo>
                  <a:lnTo>
                    <a:pt x="703041" y="518580"/>
                  </a:lnTo>
                  <a:lnTo>
                    <a:pt x="670256" y="518580"/>
                  </a:lnTo>
                  <a:lnTo>
                    <a:pt x="635102" y="521740"/>
                  </a:lnTo>
                  <a:lnTo>
                    <a:pt x="602188" y="535970"/>
                  </a:lnTo>
                  <a:lnTo>
                    <a:pt x="589345" y="547325"/>
                  </a:lnTo>
                  <a:close/>
                </a:path>
                <a:path w="1441450" h="1469390">
                  <a:moveTo>
                    <a:pt x="706921" y="731248"/>
                  </a:moveTo>
                  <a:lnTo>
                    <a:pt x="644292" y="731248"/>
                  </a:lnTo>
                  <a:lnTo>
                    <a:pt x="682314" y="730995"/>
                  </a:lnTo>
                  <a:lnTo>
                    <a:pt x="717590" y="717538"/>
                  </a:lnTo>
                  <a:lnTo>
                    <a:pt x="754650" y="677457"/>
                  </a:lnTo>
                  <a:lnTo>
                    <a:pt x="767469" y="623741"/>
                  </a:lnTo>
                  <a:lnTo>
                    <a:pt x="767501" y="623441"/>
                  </a:lnTo>
                  <a:lnTo>
                    <a:pt x="762528" y="593198"/>
                  </a:lnTo>
                  <a:lnTo>
                    <a:pt x="749681" y="566017"/>
                  </a:lnTo>
                  <a:lnTo>
                    <a:pt x="730054" y="543499"/>
                  </a:lnTo>
                  <a:lnTo>
                    <a:pt x="704738" y="527247"/>
                  </a:lnTo>
                  <a:lnTo>
                    <a:pt x="670256" y="518580"/>
                  </a:lnTo>
                  <a:lnTo>
                    <a:pt x="703041" y="518580"/>
                  </a:lnTo>
                  <a:lnTo>
                    <a:pt x="757044" y="561709"/>
                  </a:lnTo>
                  <a:lnTo>
                    <a:pt x="776411" y="623441"/>
                  </a:lnTo>
                  <a:lnTo>
                    <a:pt x="776461" y="623741"/>
                  </a:lnTo>
                  <a:lnTo>
                    <a:pt x="773225" y="654022"/>
                  </a:lnTo>
                  <a:lnTo>
                    <a:pt x="762676" y="681915"/>
                  </a:lnTo>
                  <a:lnTo>
                    <a:pt x="745570" y="706043"/>
                  </a:lnTo>
                  <a:lnTo>
                    <a:pt x="722664" y="725030"/>
                  </a:lnTo>
                  <a:lnTo>
                    <a:pt x="706921" y="731248"/>
                  </a:lnTo>
                  <a:close/>
                </a:path>
                <a:path w="1441450" h="1469390">
                  <a:moveTo>
                    <a:pt x="1184073" y="798463"/>
                  </a:moveTo>
                  <a:lnTo>
                    <a:pt x="1126933" y="771109"/>
                  </a:lnTo>
                  <a:lnTo>
                    <a:pt x="1096346" y="732128"/>
                  </a:lnTo>
                  <a:lnTo>
                    <a:pt x="1084802" y="660956"/>
                  </a:lnTo>
                  <a:lnTo>
                    <a:pt x="1094160" y="623741"/>
                  </a:lnTo>
                  <a:lnTo>
                    <a:pt x="1281768" y="623741"/>
                  </a:lnTo>
                  <a:lnTo>
                    <a:pt x="1291414" y="638880"/>
                  </a:lnTo>
                  <a:lnTo>
                    <a:pt x="1301016" y="671039"/>
                  </a:lnTo>
                  <a:lnTo>
                    <a:pt x="1300978" y="704652"/>
                  </a:lnTo>
                  <a:lnTo>
                    <a:pt x="1277965" y="759380"/>
                  </a:lnTo>
                  <a:lnTo>
                    <a:pt x="1225364" y="796352"/>
                  </a:lnTo>
                  <a:lnTo>
                    <a:pt x="1184073" y="798463"/>
                  </a:lnTo>
                  <a:close/>
                </a:path>
                <a:path w="1441450" h="1469390">
                  <a:moveTo>
                    <a:pt x="575919" y="901536"/>
                  </a:moveTo>
                  <a:lnTo>
                    <a:pt x="567252" y="901536"/>
                  </a:lnTo>
                  <a:lnTo>
                    <a:pt x="567252" y="695662"/>
                  </a:lnTo>
                  <a:lnTo>
                    <a:pt x="568448" y="694164"/>
                  </a:lnTo>
                  <a:lnTo>
                    <a:pt x="569948" y="693564"/>
                  </a:lnTo>
                  <a:lnTo>
                    <a:pt x="571442" y="692665"/>
                  </a:lnTo>
                  <a:lnTo>
                    <a:pt x="573235" y="693265"/>
                  </a:lnTo>
                  <a:lnTo>
                    <a:pt x="574132" y="694164"/>
                  </a:lnTo>
                  <a:lnTo>
                    <a:pt x="591751" y="707349"/>
                  </a:lnTo>
                  <a:lnTo>
                    <a:pt x="575919" y="707349"/>
                  </a:lnTo>
                  <a:lnTo>
                    <a:pt x="575919" y="901536"/>
                  </a:lnTo>
                  <a:close/>
                </a:path>
                <a:path w="1441450" h="1469390">
                  <a:moveTo>
                    <a:pt x="648395" y="740575"/>
                  </a:moveTo>
                  <a:lnTo>
                    <a:pt x="610364" y="729792"/>
                  </a:lnTo>
                  <a:lnTo>
                    <a:pt x="575919" y="707349"/>
                  </a:lnTo>
                  <a:lnTo>
                    <a:pt x="591751" y="707349"/>
                  </a:lnTo>
                  <a:lnTo>
                    <a:pt x="607054" y="718802"/>
                  </a:lnTo>
                  <a:lnTo>
                    <a:pt x="644292" y="731248"/>
                  </a:lnTo>
                  <a:lnTo>
                    <a:pt x="706921" y="731248"/>
                  </a:lnTo>
                  <a:lnTo>
                    <a:pt x="686875" y="739166"/>
                  </a:lnTo>
                  <a:lnTo>
                    <a:pt x="648395" y="740575"/>
                  </a:lnTo>
                  <a:close/>
                </a:path>
                <a:path w="1441450" h="1469390">
                  <a:moveTo>
                    <a:pt x="372004" y="901237"/>
                  </a:moveTo>
                  <a:lnTo>
                    <a:pt x="209209" y="901237"/>
                  </a:lnTo>
                  <a:lnTo>
                    <a:pt x="192711" y="868975"/>
                  </a:lnTo>
                  <a:lnTo>
                    <a:pt x="185520" y="835084"/>
                  </a:lnTo>
                  <a:lnTo>
                    <a:pt x="187856" y="801530"/>
                  </a:lnTo>
                  <a:lnTo>
                    <a:pt x="199938" y="770280"/>
                  </a:lnTo>
                  <a:lnTo>
                    <a:pt x="206172" y="761253"/>
                  </a:lnTo>
                  <a:lnTo>
                    <a:pt x="223105" y="743235"/>
                  </a:lnTo>
                  <a:lnTo>
                    <a:pt x="250911" y="725030"/>
                  </a:lnTo>
                  <a:lnTo>
                    <a:pt x="251104" y="725030"/>
                  </a:lnTo>
                  <a:lnTo>
                    <a:pt x="289303" y="715740"/>
                  </a:lnTo>
                  <a:lnTo>
                    <a:pt x="351626" y="732128"/>
                  </a:lnTo>
                  <a:lnTo>
                    <a:pt x="394206" y="781068"/>
                  </a:lnTo>
                  <a:lnTo>
                    <a:pt x="402472" y="812450"/>
                  </a:lnTo>
                  <a:lnTo>
                    <a:pt x="401155" y="844449"/>
                  </a:lnTo>
                  <a:lnTo>
                    <a:pt x="390760" y="874875"/>
                  </a:lnTo>
                  <a:lnTo>
                    <a:pt x="372004" y="901237"/>
                  </a:lnTo>
                  <a:close/>
                </a:path>
                <a:path w="1441450" h="1469390">
                  <a:moveTo>
                    <a:pt x="892328" y="1100818"/>
                  </a:moveTo>
                  <a:lnTo>
                    <a:pt x="856558" y="1100818"/>
                  </a:lnTo>
                  <a:lnTo>
                    <a:pt x="889551" y="1093167"/>
                  </a:lnTo>
                  <a:lnTo>
                    <a:pt x="914278" y="1078043"/>
                  </a:lnTo>
                  <a:lnTo>
                    <a:pt x="930318" y="1062469"/>
                  </a:lnTo>
                  <a:lnTo>
                    <a:pt x="937253" y="1053470"/>
                  </a:lnTo>
                  <a:lnTo>
                    <a:pt x="951646" y="1019935"/>
                  </a:lnTo>
                  <a:lnTo>
                    <a:pt x="954214" y="982747"/>
                  </a:lnTo>
                  <a:lnTo>
                    <a:pt x="945239" y="944661"/>
                  </a:lnTo>
                  <a:lnTo>
                    <a:pt x="924999" y="908429"/>
                  </a:lnTo>
                  <a:lnTo>
                    <a:pt x="924103" y="906930"/>
                  </a:lnTo>
                  <a:lnTo>
                    <a:pt x="924222" y="905132"/>
                  </a:lnTo>
                  <a:lnTo>
                    <a:pt x="925179" y="902735"/>
                  </a:lnTo>
                  <a:lnTo>
                    <a:pt x="925298" y="902435"/>
                  </a:lnTo>
                  <a:lnTo>
                    <a:pt x="926793" y="901536"/>
                  </a:lnTo>
                  <a:lnTo>
                    <a:pt x="1129729" y="901536"/>
                  </a:lnTo>
                  <a:lnTo>
                    <a:pt x="1131522" y="903334"/>
                  </a:lnTo>
                  <a:lnTo>
                    <a:pt x="1131522" y="909927"/>
                  </a:lnTo>
                  <a:lnTo>
                    <a:pt x="936357" y="909927"/>
                  </a:lnTo>
                  <a:lnTo>
                    <a:pt x="955097" y="947260"/>
                  </a:lnTo>
                  <a:lnTo>
                    <a:pt x="962769" y="986081"/>
                  </a:lnTo>
                  <a:lnTo>
                    <a:pt x="959178" y="1023835"/>
                  </a:lnTo>
                  <a:lnTo>
                    <a:pt x="944127" y="1057965"/>
                  </a:lnTo>
                  <a:lnTo>
                    <a:pt x="935572" y="1069043"/>
                  </a:lnTo>
                  <a:lnTo>
                    <a:pt x="918051" y="1085684"/>
                  </a:lnTo>
                  <a:lnTo>
                    <a:pt x="892328" y="1100818"/>
                  </a:lnTo>
                  <a:close/>
                </a:path>
                <a:path w="1441450" h="1469390">
                  <a:moveTo>
                    <a:pt x="856558" y="1108909"/>
                  </a:moveTo>
                  <a:lnTo>
                    <a:pt x="812214" y="1100631"/>
                  </a:lnTo>
                  <a:lnTo>
                    <a:pt x="774369" y="1075046"/>
                  </a:lnTo>
                  <a:lnTo>
                    <a:pt x="752934" y="1041450"/>
                  </a:lnTo>
                  <a:lnTo>
                    <a:pt x="743884" y="1000465"/>
                  </a:lnTo>
                  <a:lnTo>
                    <a:pt x="747387" y="955491"/>
                  </a:lnTo>
                  <a:lnTo>
                    <a:pt x="763503" y="910227"/>
                  </a:lnTo>
                  <a:lnTo>
                    <a:pt x="763610" y="909927"/>
                  </a:lnTo>
                  <a:lnTo>
                    <a:pt x="773658" y="909927"/>
                  </a:lnTo>
                  <a:lnTo>
                    <a:pt x="756815" y="952541"/>
                  </a:lnTo>
                  <a:lnTo>
                    <a:pt x="752066" y="996644"/>
                  </a:lnTo>
                  <a:lnTo>
                    <a:pt x="760037" y="1036871"/>
                  </a:lnTo>
                  <a:lnTo>
                    <a:pt x="780645" y="1069652"/>
                  </a:lnTo>
                  <a:lnTo>
                    <a:pt x="828348" y="1097802"/>
                  </a:lnTo>
                  <a:lnTo>
                    <a:pt x="856558" y="1100818"/>
                  </a:lnTo>
                  <a:lnTo>
                    <a:pt x="892328" y="1100818"/>
                  </a:lnTo>
                  <a:lnTo>
                    <a:pt x="891676" y="1101202"/>
                  </a:lnTo>
                  <a:lnTo>
                    <a:pt x="856558" y="1108909"/>
                  </a:lnTo>
                  <a:close/>
                </a:path>
                <a:path w="1441450" h="1469390">
                  <a:moveTo>
                    <a:pt x="1087362" y="1460424"/>
                  </a:moveTo>
                  <a:lnTo>
                    <a:pt x="1053514" y="1460424"/>
                  </a:lnTo>
                  <a:lnTo>
                    <a:pt x="1080706" y="1454903"/>
                  </a:lnTo>
                  <a:lnTo>
                    <a:pt x="1102939" y="1439859"/>
                  </a:lnTo>
                  <a:lnTo>
                    <a:pt x="1117944" y="1417566"/>
                  </a:lnTo>
                  <a:lnTo>
                    <a:pt x="1123389" y="1390600"/>
                  </a:lnTo>
                  <a:lnTo>
                    <a:pt x="1123449" y="1390300"/>
                  </a:lnTo>
                  <a:lnTo>
                    <a:pt x="1123150" y="1390300"/>
                  </a:lnTo>
                  <a:lnTo>
                    <a:pt x="1123150" y="909927"/>
                  </a:lnTo>
                  <a:lnTo>
                    <a:pt x="1131522" y="909927"/>
                  </a:lnTo>
                  <a:lnTo>
                    <a:pt x="1131522" y="1390600"/>
                  </a:lnTo>
                  <a:lnTo>
                    <a:pt x="1125339" y="1421199"/>
                  </a:lnTo>
                  <a:lnTo>
                    <a:pt x="1108509" y="1446152"/>
                  </a:lnTo>
                  <a:lnTo>
                    <a:pt x="1087362" y="1460424"/>
                  </a:lnTo>
                  <a:close/>
                </a:path>
                <a:path w="1441450" h="1469390">
                  <a:moveTo>
                    <a:pt x="574126" y="1297655"/>
                  </a:moveTo>
                  <a:lnTo>
                    <a:pt x="485987" y="1297655"/>
                  </a:lnTo>
                  <a:lnTo>
                    <a:pt x="515099" y="1293357"/>
                  </a:lnTo>
                  <a:lnTo>
                    <a:pt x="542194" y="1281417"/>
                  </a:lnTo>
                  <a:lnTo>
                    <a:pt x="565758" y="1262341"/>
                  </a:lnTo>
                  <a:lnTo>
                    <a:pt x="565758" y="1102616"/>
                  </a:lnTo>
                  <a:lnTo>
                    <a:pt x="534853" y="1087356"/>
                  </a:lnTo>
                  <a:lnTo>
                    <a:pt x="502098" y="1080777"/>
                  </a:lnTo>
                  <a:lnTo>
                    <a:pt x="574126" y="1080777"/>
                  </a:lnTo>
                  <a:lnTo>
                    <a:pt x="574126" y="1297655"/>
                  </a:lnTo>
                  <a:close/>
                </a:path>
              </a:pathLst>
            </a:custGeom>
            <a:solidFill>
              <a:srgbClr val="09417D"/>
            </a:solidFill>
          </p:spPr>
          <p:txBody>
            <a:bodyPr wrap="square" lIns="0" tIns="0" rIns="0" bIns="0" rtlCol="0"/>
            <a:lstStyle/>
            <a:p>
              <a:endParaRPr/>
            </a:p>
          </p:txBody>
        </p:sp>
      </p:grpSp>
      <p:sp>
        <p:nvSpPr>
          <p:cNvPr id="6" name="object 6"/>
          <p:cNvSpPr txBox="1"/>
          <p:nvPr/>
        </p:nvSpPr>
        <p:spPr>
          <a:xfrm>
            <a:off x="11038980" y="6712060"/>
            <a:ext cx="5364480" cy="1873250"/>
          </a:xfrm>
          <a:prstGeom prst="rect">
            <a:avLst/>
          </a:prstGeom>
        </p:spPr>
        <p:txBody>
          <a:bodyPr vert="horz" wrap="square" lIns="0" tIns="144145" rIns="0" bIns="0" rtlCol="0">
            <a:spAutoFit/>
          </a:bodyPr>
          <a:lstStyle/>
          <a:p>
            <a:pPr marR="176530" algn="ctr">
              <a:lnSpc>
                <a:spcPct val="100000"/>
              </a:lnSpc>
              <a:spcBef>
                <a:spcPts val="1135"/>
              </a:spcBef>
            </a:pPr>
            <a:r>
              <a:rPr sz="5200" b="1" spc="305" dirty="0">
                <a:latin typeface="Times New Roman"/>
                <a:cs typeface="Times New Roman"/>
              </a:rPr>
              <a:t>Conseil</a:t>
            </a:r>
            <a:endParaRPr sz="5200">
              <a:latin typeface="Times New Roman"/>
              <a:cs typeface="Times New Roman"/>
            </a:endParaRPr>
          </a:p>
          <a:p>
            <a:pPr algn="ctr">
              <a:lnSpc>
                <a:spcPct val="100000"/>
              </a:lnSpc>
              <a:spcBef>
                <a:spcPts val="1035"/>
              </a:spcBef>
            </a:pPr>
            <a:r>
              <a:rPr sz="5200" b="1" spc="335" dirty="0">
                <a:latin typeface="Times New Roman"/>
                <a:cs typeface="Times New Roman"/>
              </a:rPr>
              <a:t>de</a:t>
            </a:r>
            <a:r>
              <a:rPr sz="5200" b="1" spc="160" dirty="0">
                <a:latin typeface="Times New Roman"/>
                <a:cs typeface="Times New Roman"/>
              </a:rPr>
              <a:t> </a:t>
            </a:r>
            <a:r>
              <a:rPr sz="5200" b="1" spc="315" dirty="0">
                <a:latin typeface="Times New Roman"/>
                <a:cs typeface="Times New Roman"/>
              </a:rPr>
              <a:t>Rayonnement</a:t>
            </a:r>
            <a:endParaRPr sz="5200">
              <a:latin typeface="Times New Roman"/>
              <a:cs typeface="Times New Roman"/>
            </a:endParaRPr>
          </a:p>
        </p:txBody>
      </p:sp>
      <p:grpSp>
        <p:nvGrpSpPr>
          <p:cNvPr id="7" name="object 7"/>
          <p:cNvGrpSpPr/>
          <p:nvPr/>
        </p:nvGrpSpPr>
        <p:grpSpPr>
          <a:xfrm>
            <a:off x="1679948" y="1833498"/>
            <a:ext cx="7269480" cy="6830059"/>
            <a:chOff x="1679948" y="1833498"/>
            <a:chExt cx="7269480" cy="6830059"/>
          </a:xfrm>
        </p:grpSpPr>
        <p:sp>
          <p:nvSpPr>
            <p:cNvPr id="8" name="object 8"/>
            <p:cNvSpPr/>
            <p:nvPr/>
          </p:nvSpPr>
          <p:spPr>
            <a:xfrm>
              <a:off x="1679948" y="1833498"/>
              <a:ext cx="7269480" cy="6830059"/>
            </a:xfrm>
            <a:custGeom>
              <a:avLst/>
              <a:gdLst/>
              <a:ahLst/>
              <a:cxnLst/>
              <a:rect l="l" t="t" r="r" b="b"/>
              <a:pathLst>
                <a:path w="7269480" h="6830059">
                  <a:moveTo>
                    <a:pt x="6018964" y="6589713"/>
                  </a:moveTo>
                  <a:lnTo>
                    <a:pt x="5981828" y="6609815"/>
                  </a:lnTo>
                  <a:lnTo>
                    <a:pt x="5944820" y="6628902"/>
                  </a:lnTo>
                  <a:lnTo>
                    <a:pt x="5907939" y="6646992"/>
                  </a:lnTo>
                  <a:lnTo>
                    <a:pt x="5871181" y="6664105"/>
                  </a:lnTo>
                  <a:lnTo>
                    <a:pt x="5834545" y="6680258"/>
                  </a:lnTo>
                  <a:lnTo>
                    <a:pt x="5798028" y="6695469"/>
                  </a:lnTo>
                  <a:lnTo>
                    <a:pt x="5761627" y="6709756"/>
                  </a:lnTo>
                  <a:lnTo>
                    <a:pt x="5725340" y="6723139"/>
                  </a:lnTo>
                  <a:lnTo>
                    <a:pt x="5689164" y="6735634"/>
                  </a:lnTo>
                  <a:lnTo>
                    <a:pt x="5617137" y="6758037"/>
                  </a:lnTo>
                  <a:lnTo>
                    <a:pt x="5545524" y="6777110"/>
                  </a:lnTo>
                  <a:lnTo>
                    <a:pt x="5474307" y="6792999"/>
                  </a:lnTo>
                  <a:lnTo>
                    <a:pt x="5403465" y="6805851"/>
                  </a:lnTo>
                  <a:lnTo>
                    <a:pt x="5332978" y="6815810"/>
                  </a:lnTo>
                  <a:lnTo>
                    <a:pt x="5262827" y="6823022"/>
                  </a:lnTo>
                  <a:lnTo>
                    <a:pt x="5192991" y="6827634"/>
                  </a:lnTo>
                  <a:lnTo>
                    <a:pt x="5123450" y="6829790"/>
                  </a:lnTo>
                  <a:lnTo>
                    <a:pt x="5088783" y="6829993"/>
                  </a:lnTo>
                  <a:lnTo>
                    <a:pt x="5054184" y="6829637"/>
                  </a:lnTo>
                  <a:lnTo>
                    <a:pt x="4985173" y="6827320"/>
                  </a:lnTo>
                  <a:lnTo>
                    <a:pt x="4916398" y="6822985"/>
                  </a:lnTo>
                  <a:lnTo>
                    <a:pt x="4847837" y="6816778"/>
                  </a:lnTo>
                  <a:lnTo>
                    <a:pt x="4779472" y="6808845"/>
                  </a:lnTo>
                  <a:lnTo>
                    <a:pt x="4711282" y="6799330"/>
                  </a:lnTo>
                  <a:lnTo>
                    <a:pt x="4609282" y="6782413"/>
                  </a:lnTo>
                  <a:lnTo>
                    <a:pt x="4541442" y="6769584"/>
                  </a:lnTo>
                  <a:lnTo>
                    <a:pt x="4473708" y="6755684"/>
                  </a:lnTo>
                  <a:lnTo>
                    <a:pt x="4406058" y="6740859"/>
                  </a:lnTo>
                  <a:lnTo>
                    <a:pt x="4304700" y="6717205"/>
                  </a:lnTo>
                  <a:lnTo>
                    <a:pt x="4169667" y="6683789"/>
                  </a:lnTo>
                  <a:lnTo>
                    <a:pt x="3865526" y="6606440"/>
                  </a:lnTo>
                  <a:lnTo>
                    <a:pt x="3763808" y="6581739"/>
                  </a:lnTo>
                  <a:lnTo>
                    <a:pt x="3695845" y="6565998"/>
                  </a:lnTo>
                  <a:lnTo>
                    <a:pt x="3627736" y="6551008"/>
                  </a:lnTo>
                  <a:lnTo>
                    <a:pt x="3559462" y="6536914"/>
                  </a:lnTo>
                  <a:lnTo>
                    <a:pt x="3491003" y="6523862"/>
                  </a:lnTo>
                  <a:lnTo>
                    <a:pt x="3422340" y="6511997"/>
                  </a:lnTo>
                  <a:lnTo>
                    <a:pt x="3353451" y="6501467"/>
                  </a:lnTo>
                  <a:lnTo>
                    <a:pt x="3284317" y="6492415"/>
                  </a:lnTo>
                  <a:lnTo>
                    <a:pt x="3214918" y="6484989"/>
                  </a:lnTo>
                  <a:lnTo>
                    <a:pt x="3145234" y="6479333"/>
                  </a:lnTo>
                  <a:lnTo>
                    <a:pt x="3075245" y="6475594"/>
                  </a:lnTo>
                  <a:lnTo>
                    <a:pt x="3004931" y="6473916"/>
                  </a:lnTo>
                  <a:lnTo>
                    <a:pt x="2969646" y="6473896"/>
                  </a:lnTo>
                  <a:lnTo>
                    <a:pt x="2934272" y="6474447"/>
                  </a:lnTo>
                  <a:lnTo>
                    <a:pt x="2863248" y="6477331"/>
                  </a:lnTo>
                  <a:lnTo>
                    <a:pt x="2791839" y="6482714"/>
                  </a:lnTo>
                  <a:lnTo>
                    <a:pt x="2720024" y="6490743"/>
                  </a:lnTo>
                  <a:lnTo>
                    <a:pt x="2647785" y="6501562"/>
                  </a:lnTo>
                  <a:lnTo>
                    <a:pt x="2575100" y="6515317"/>
                  </a:lnTo>
                  <a:lnTo>
                    <a:pt x="2501950" y="6532155"/>
                  </a:lnTo>
                  <a:lnTo>
                    <a:pt x="2428316" y="6552220"/>
                  </a:lnTo>
                  <a:lnTo>
                    <a:pt x="2391310" y="6563509"/>
                  </a:lnTo>
                  <a:lnTo>
                    <a:pt x="2303667" y="6592112"/>
                  </a:lnTo>
                  <a:lnTo>
                    <a:pt x="2253575" y="6607259"/>
                  </a:lnTo>
                  <a:lnTo>
                    <a:pt x="2203903" y="6621117"/>
                  </a:lnTo>
                  <a:lnTo>
                    <a:pt x="2154657" y="6633701"/>
                  </a:lnTo>
                  <a:lnTo>
                    <a:pt x="2105840" y="6645029"/>
                  </a:lnTo>
                  <a:lnTo>
                    <a:pt x="2057458" y="6655117"/>
                  </a:lnTo>
                  <a:lnTo>
                    <a:pt x="2009515" y="6663982"/>
                  </a:lnTo>
                  <a:lnTo>
                    <a:pt x="1962015" y="6671639"/>
                  </a:lnTo>
                  <a:lnTo>
                    <a:pt x="1914964" y="6678106"/>
                  </a:lnTo>
                  <a:lnTo>
                    <a:pt x="1868365" y="6683398"/>
                  </a:lnTo>
                  <a:lnTo>
                    <a:pt x="1822224" y="6687533"/>
                  </a:lnTo>
                  <a:lnTo>
                    <a:pt x="1776545" y="6690526"/>
                  </a:lnTo>
                  <a:lnTo>
                    <a:pt x="1731332" y="6692394"/>
                  </a:lnTo>
                  <a:lnTo>
                    <a:pt x="1686591" y="6693154"/>
                  </a:lnTo>
                  <a:lnTo>
                    <a:pt x="1642325" y="6692822"/>
                  </a:lnTo>
                  <a:lnTo>
                    <a:pt x="1598540" y="6691414"/>
                  </a:lnTo>
                  <a:lnTo>
                    <a:pt x="1555240" y="6688948"/>
                  </a:lnTo>
                  <a:lnTo>
                    <a:pt x="1512429" y="6685438"/>
                  </a:lnTo>
                  <a:lnTo>
                    <a:pt x="1470113" y="6680903"/>
                  </a:lnTo>
                  <a:lnTo>
                    <a:pt x="1428295" y="6675357"/>
                  </a:lnTo>
                  <a:lnTo>
                    <a:pt x="1386981" y="6668819"/>
                  </a:lnTo>
                  <a:lnTo>
                    <a:pt x="1346175" y="6661303"/>
                  </a:lnTo>
                  <a:lnTo>
                    <a:pt x="1305881" y="6652827"/>
                  </a:lnTo>
                  <a:lnTo>
                    <a:pt x="1266105" y="6643407"/>
                  </a:lnTo>
                  <a:lnTo>
                    <a:pt x="1226850" y="6633060"/>
                  </a:lnTo>
                  <a:lnTo>
                    <a:pt x="1188122" y="6621802"/>
                  </a:lnTo>
                  <a:lnTo>
                    <a:pt x="1149925" y="6609649"/>
                  </a:lnTo>
                  <a:lnTo>
                    <a:pt x="1112263" y="6596618"/>
                  </a:lnTo>
                  <a:lnTo>
                    <a:pt x="1075142" y="6582725"/>
                  </a:lnTo>
                  <a:lnTo>
                    <a:pt x="1038565" y="6567987"/>
                  </a:lnTo>
                  <a:lnTo>
                    <a:pt x="1002538" y="6552421"/>
                  </a:lnTo>
                  <a:lnTo>
                    <a:pt x="967065" y="6536042"/>
                  </a:lnTo>
                  <a:lnTo>
                    <a:pt x="932150" y="6518867"/>
                  </a:lnTo>
                  <a:lnTo>
                    <a:pt x="897799" y="6500913"/>
                  </a:lnTo>
                  <a:lnTo>
                    <a:pt x="864016" y="6482195"/>
                  </a:lnTo>
                  <a:lnTo>
                    <a:pt x="830804" y="6462731"/>
                  </a:lnTo>
                  <a:lnTo>
                    <a:pt x="798170" y="6442538"/>
                  </a:lnTo>
                  <a:lnTo>
                    <a:pt x="766118" y="6421630"/>
                  </a:lnTo>
                  <a:lnTo>
                    <a:pt x="734652" y="6400025"/>
                  </a:lnTo>
                  <a:lnTo>
                    <a:pt x="673496" y="6354790"/>
                  </a:lnTo>
                  <a:lnTo>
                    <a:pt x="614741" y="6306964"/>
                  </a:lnTo>
                  <a:lnTo>
                    <a:pt x="558422" y="6256678"/>
                  </a:lnTo>
                  <a:lnTo>
                    <a:pt x="504578" y="6204064"/>
                  </a:lnTo>
                  <a:lnTo>
                    <a:pt x="453243" y="6149254"/>
                  </a:lnTo>
                  <a:lnTo>
                    <a:pt x="404456" y="6092379"/>
                  </a:lnTo>
                  <a:lnTo>
                    <a:pt x="358253" y="6033570"/>
                  </a:lnTo>
                  <a:lnTo>
                    <a:pt x="314671" y="5972960"/>
                  </a:lnTo>
                  <a:lnTo>
                    <a:pt x="273746" y="5910680"/>
                  </a:lnTo>
                  <a:lnTo>
                    <a:pt x="235517" y="5846862"/>
                  </a:lnTo>
                  <a:lnTo>
                    <a:pt x="200018" y="5781636"/>
                  </a:lnTo>
                  <a:lnTo>
                    <a:pt x="167287" y="5715136"/>
                  </a:lnTo>
                  <a:lnTo>
                    <a:pt x="137362" y="5647492"/>
                  </a:lnTo>
                  <a:lnTo>
                    <a:pt x="110278" y="5578836"/>
                  </a:lnTo>
                  <a:lnTo>
                    <a:pt x="86072" y="5509300"/>
                  </a:lnTo>
                  <a:lnTo>
                    <a:pt x="64782" y="5439015"/>
                  </a:lnTo>
                  <a:lnTo>
                    <a:pt x="46444" y="5368113"/>
                  </a:lnTo>
                  <a:lnTo>
                    <a:pt x="31095" y="5296725"/>
                  </a:lnTo>
                  <a:lnTo>
                    <a:pt x="18772" y="5224984"/>
                  </a:lnTo>
                  <a:lnTo>
                    <a:pt x="9511" y="5153020"/>
                  </a:lnTo>
                  <a:lnTo>
                    <a:pt x="3350" y="5080966"/>
                  </a:lnTo>
                  <a:lnTo>
                    <a:pt x="325" y="5008952"/>
                  </a:lnTo>
                  <a:lnTo>
                    <a:pt x="0" y="4973002"/>
                  </a:lnTo>
                  <a:lnTo>
                    <a:pt x="472" y="4937111"/>
                  </a:lnTo>
                  <a:lnTo>
                    <a:pt x="3830" y="4865574"/>
                  </a:lnTo>
                  <a:lnTo>
                    <a:pt x="10434" y="4794473"/>
                  </a:lnTo>
                  <a:lnTo>
                    <a:pt x="20321" y="4723939"/>
                  </a:lnTo>
                  <a:lnTo>
                    <a:pt x="33528" y="4654104"/>
                  </a:lnTo>
                  <a:lnTo>
                    <a:pt x="50093" y="4585100"/>
                  </a:lnTo>
                  <a:lnTo>
                    <a:pt x="70051" y="4517058"/>
                  </a:lnTo>
                  <a:lnTo>
                    <a:pt x="93440" y="4450110"/>
                  </a:lnTo>
                  <a:lnTo>
                    <a:pt x="120296" y="4384387"/>
                  </a:lnTo>
                  <a:lnTo>
                    <a:pt x="150657" y="4320021"/>
                  </a:lnTo>
                  <a:lnTo>
                    <a:pt x="184558" y="4257144"/>
                  </a:lnTo>
                  <a:lnTo>
                    <a:pt x="222037" y="4195887"/>
                  </a:lnTo>
                  <a:lnTo>
                    <a:pt x="263131" y="4136382"/>
                  </a:lnTo>
                  <a:lnTo>
                    <a:pt x="319654" y="4062198"/>
                  </a:lnTo>
                  <a:lnTo>
                    <a:pt x="352941" y="4017734"/>
                  </a:lnTo>
                  <a:lnTo>
                    <a:pt x="384924" y="3973926"/>
                  </a:lnTo>
                  <a:lnTo>
                    <a:pt x="415623" y="3930767"/>
                  </a:lnTo>
                  <a:lnTo>
                    <a:pt x="445056" y="3888248"/>
                  </a:lnTo>
                  <a:lnTo>
                    <a:pt x="473242" y="3846360"/>
                  </a:lnTo>
                  <a:lnTo>
                    <a:pt x="500200" y="3805096"/>
                  </a:lnTo>
                  <a:lnTo>
                    <a:pt x="525949" y="3764448"/>
                  </a:lnTo>
                  <a:lnTo>
                    <a:pt x="550507" y="3724406"/>
                  </a:lnTo>
                  <a:lnTo>
                    <a:pt x="573893" y="3684962"/>
                  </a:lnTo>
                  <a:lnTo>
                    <a:pt x="596126" y="3646109"/>
                  </a:lnTo>
                  <a:lnTo>
                    <a:pt x="617224" y="3607837"/>
                  </a:lnTo>
                  <a:lnTo>
                    <a:pt x="637208" y="3570139"/>
                  </a:lnTo>
                  <a:lnTo>
                    <a:pt x="656094" y="3533006"/>
                  </a:lnTo>
                  <a:lnTo>
                    <a:pt x="673903" y="3496430"/>
                  </a:lnTo>
                  <a:lnTo>
                    <a:pt x="690652" y="3460402"/>
                  </a:lnTo>
                  <a:lnTo>
                    <a:pt x="706361" y="3424915"/>
                  </a:lnTo>
                  <a:lnTo>
                    <a:pt x="734734" y="3355527"/>
                  </a:lnTo>
                  <a:lnTo>
                    <a:pt x="759171" y="3288199"/>
                  </a:lnTo>
                  <a:lnTo>
                    <a:pt x="779823" y="3222866"/>
                  </a:lnTo>
                  <a:lnTo>
                    <a:pt x="796839" y="3159460"/>
                  </a:lnTo>
                  <a:lnTo>
                    <a:pt x="810371" y="3097914"/>
                  </a:lnTo>
                  <a:lnTo>
                    <a:pt x="820568" y="3038163"/>
                  </a:lnTo>
                  <a:lnTo>
                    <a:pt x="827581" y="2980139"/>
                  </a:lnTo>
                  <a:lnTo>
                    <a:pt x="831561" y="2923776"/>
                  </a:lnTo>
                  <a:lnTo>
                    <a:pt x="832657" y="2869007"/>
                  </a:lnTo>
                  <a:lnTo>
                    <a:pt x="832170" y="2842199"/>
                  </a:lnTo>
                  <a:lnTo>
                    <a:pt x="829223" y="2789696"/>
                  </a:lnTo>
                  <a:lnTo>
                    <a:pt x="823768" y="2738621"/>
                  </a:lnTo>
                  <a:lnTo>
                    <a:pt x="815956" y="2688907"/>
                  </a:lnTo>
                  <a:lnTo>
                    <a:pt x="805937" y="2640486"/>
                  </a:lnTo>
                  <a:lnTo>
                    <a:pt x="793861" y="2593293"/>
                  </a:lnTo>
                  <a:lnTo>
                    <a:pt x="779879" y="2547262"/>
                  </a:lnTo>
                  <a:lnTo>
                    <a:pt x="764141" y="2502324"/>
                  </a:lnTo>
                  <a:lnTo>
                    <a:pt x="746798" y="2458414"/>
                  </a:lnTo>
                  <a:lnTo>
                    <a:pt x="727999" y="2415465"/>
                  </a:lnTo>
                  <a:lnTo>
                    <a:pt x="707895" y="2373410"/>
                  </a:lnTo>
                  <a:lnTo>
                    <a:pt x="675621" y="2311859"/>
                  </a:lnTo>
                  <a:lnTo>
                    <a:pt x="652913" y="2271749"/>
                  </a:lnTo>
                  <a:lnTo>
                    <a:pt x="629425" y="2232299"/>
                  </a:lnTo>
                  <a:lnTo>
                    <a:pt x="605309" y="2193444"/>
                  </a:lnTo>
                  <a:lnTo>
                    <a:pt x="568286" y="2136131"/>
                  </a:lnTo>
                  <a:lnTo>
                    <a:pt x="431529" y="1932506"/>
                  </a:lnTo>
                  <a:lnTo>
                    <a:pt x="396194" y="1877760"/>
                  </a:lnTo>
                  <a:lnTo>
                    <a:pt x="373606" y="1841228"/>
                  </a:lnTo>
                  <a:lnTo>
                    <a:pt x="351967" y="1804591"/>
                  </a:lnTo>
                  <a:lnTo>
                    <a:pt x="331429" y="1767782"/>
                  </a:lnTo>
                  <a:lnTo>
                    <a:pt x="312141" y="1730734"/>
                  </a:lnTo>
                  <a:lnTo>
                    <a:pt x="294255" y="1693381"/>
                  </a:lnTo>
                  <a:lnTo>
                    <a:pt x="277919" y="1655656"/>
                  </a:lnTo>
                  <a:lnTo>
                    <a:pt x="263286" y="1617492"/>
                  </a:lnTo>
                  <a:lnTo>
                    <a:pt x="250504" y="1578824"/>
                  </a:lnTo>
                  <a:lnTo>
                    <a:pt x="239725" y="1539583"/>
                  </a:lnTo>
                  <a:lnTo>
                    <a:pt x="231098" y="1499704"/>
                  </a:lnTo>
                  <a:lnTo>
                    <a:pt x="224774" y="1459120"/>
                  </a:lnTo>
                  <a:lnTo>
                    <a:pt x="220904" y="1417764"/>
                  </a:lnTo>
                  <a:lnTo>
                    <a:pt x="219637" y="1375569"/>
                  </a:lnTo>
                  <a:lnTo>
                    <a:pt x="220027" y="1354137"/>
                  </a:lnTo>
                  <a:lnTo>
                    <a:pt x="222947" y="1310559"/>
                  </a:lnTo>
                  <a:lnTo>
                    <a:pt x="228847" y="1265977"/>
                  </a:lnTo>
                  <a:lnTo>
                    <a:pt x="237877" y="1220323"/>
                  </a:lnTo>
                  <a:lnTo>
                    <a:pt x="250187" y="1173531"/>
                  </a:lnTo>
                  <a:lnTo>
                    <a:pt x="265927" y="1125534"/>
                  </a:lnTo>
                  <a:lnTo>
                    <a:pt x="285248" y="1076265"/>
                  </a:lnTo>
                  <a:lnTo>
                    <a:pt x="308301" y="1025658"/>
                  </a:lnTo>
                  <a:lnTo>
                    <a:pt x="335234" y="973646"/>
                  </a:lnTo>
                  <a:lnTo>
                    <a:pt x="366200" y="920162"/>
                  </a:lnTo>
                  <a:lnTo>
                    <a:pt x="401347" y="865140"/>
                  </a:lnTo>
                  <a:lnTo>
                    <a:pt x="440827" y="808514"/>
                  </a:lnTo>
                  <a:lnTo>
                    <a:pt x="484790" y="750216"/>
                  </a:lnTo>
                  <a:lnTo>
                    <a:pt x="533386" y="690179"/>
                  </a:lnTo>
                  <a:lnTo>
                    <a:pt x="563455" y="654906"/>
                  </a:lnTo>
                  <a:lnTo>
                    <a:pt x="593833" y="620607"/>
                  </a:lnTo>
                  <a:lnTo>
                    <a:pt x="624513" y="587278"/>
                  </a:lnTo>
                  <a:lnTo>
                    <a:pt x="655487" y="554916"/>
                  </a:lnTo>
                  <a:lnTo>
                    <a:pt x="686748" y="523517"/>
                  </a:lnTo>
                  <a:lnTo>
                    <a:pt x="718290" y="493075"/>
                  </a:lnTo>
                  <a:lnTo>
                    <a:pt x="750104" y="463589"/>
                  </a:lnTo>
                  <a:lnTo>
                    <a:pt x="782185" y="435053"/>
                  </a:lnTo>
                  <a:lnTo>
                    <a:pt x="814524" y="407463"/>
                  </a:lnTo>
                  <a:lnTo>
                    <a:pt x="847116" y="380816"/>
                  </a:lnTo>
                  <a:lnTo>
                    <a:pt x="879952" y="355108"/>
                  </a:lnTo>
                  <a:lnTo>
                    <a:pt x="913025" y="330335"/>
                  </a:lnTo>
                  <a:lnTo>
                    <a:pt x="946329" y="306492"/>
                  </a:lnTo>
                  <a:lnTo>
                    <a:pt x="979856" y="283575"/>
                  </a:lnTo>
                  <a:lnTo>
                    <a:pt x="1013600" y="261582"/>
                  </a:lnTo>
                  <a:lnTo>
                    <a:pt x="1047552" y="240507"/>
                  </a:lnTo>
                  <a:lnTo>
                    <a:pt x="1081707" y="220347"/>
                  </a:lnTo>
                  <a:lnTo>
                    <a:pt x="1116056" y="201098"/>
                  </a:lnTo>
                  <a:lnTo>
                    <a:pt x="1150593" y="182755"/>
                  </a:lnTo>
                  <a:lnTo>
                    <a:pt x="1185311" y="165316"/>
                  </a:lnTo>
                  <a:lnTo>
                    <a:pt x="1220203" y="148775"/>
                  </a:lnTo>
                  <a:lnTo>
                    <a:pt x="1255261" y="133129"/>
                  </a:lnTo>
                  <a:lnTo>
                    <a:pt x="1290478" y="118374"/>
                  </a:lnTo>
                  <a:lnTo>
                    <a:pt x="1361362" y="91521"/>
                  </a:lnTo>
                  <a:lnTo>
                    <a:pt x="1432798" y="68184"/>
                  </a:lnTo>
                  <a:lnTo>
                    <a:pt x="1504730" y="48332"/>
                  </a:lnTo>
                  <a:lnTo>
                    <a:pt x="1577100" y="31931"/>
                  </a:lnTo>
                  <a:lnTo>
                    <a:pt x="1649851" y="18951"/>
                  </a:lnTo>
                  <a:lnTo>
                    <a:pt x="1722927" y="9360"/>
                  </a:lnTo>
                  <a:lnTo>
                    <a:pt x="1796271" y="3126"/>
                  </a:lnTo>
                  <a:lnTo>
                    <a:pt x="1869826" y="217"/>
                  </a:lnTo>
                  <a:lnTo>
                    <a:pt x="1906664" y="0"/>
                  </a:lnTo>
                  <a:lnTo>
                    <a:pt x="1943534" y="601"/>
                  </a:lnTo>
                  <a:lnTo>
                    <a:pt x="2017340" y="4247"/>
                  </a:lnTo>
                  <a:lnTo>
                    <a:pt x="2091187" y="11123"/>
                  </a:lnTo>
                  <a:lnTo>
                    <a:pt x="2165016" y="21197"/>
                  </a:lnTo>
                  <a:lnTo>
                    <a:pt x="2238772" y="34436"/>
                  </a:lnTo>
                  <a:lnTo>
                    <a:pt x="2312398" y="50810"/>
                  </a:lnTo>
                  <a:lnTo>
                    <a:pt x="2385837" y="70287"/>
                  </a:lnTo>
                  <a:lnTo>
                    <a:pt x="2422468" y="81179"/>
                  </a:lnTo>
                  <a:lnTo>
                    <a:pt x="2459031" y="92835"/>
                  </a:lnTo>
                  <a:lnTo>
                    <a:pt x="2495519" y="105250"/>
                  </a:lnTo>
                  <a:lnTo>
                    <a:pt x="2531925" y="118421"/>
                  </a:lnTo>
                  <a:lnTo>
                    <a:pt x="2568241" y="132344"/>
                  </a:lnTo>
                  <a:lnTo>
                    <a:pt x="2604461" y="147014"/>
                  </a:lnTo>
                  <a:lnTo>
                    <a:pt x="2640577" y="162429"/>
                  </a:lnTo>
                  <a:lnTo>
                    <a:pt x="2676582" y="178583"/>
                  </a:lnTo>
                  <a:lnTo>
                    <a:pt x="2712469" y="195474"/>
                  </a:lnTo>
                  <a:lnTo>
                    <a:pt x="2748232" y="213096"/>
                  </a:lnTo>
                  <a:lnTo>
                    <a:pt x="2783862" y="231446"/>
                  </a:lnTo>
                  <a:lnTo>
                    <a:pt x="2819353" y="250520"/>
                  </a:lnTo>
                  <a:lnTo>
                    <a:pt x="2854698" y="270314"/>
                  </a:lnTo>
                  <a:lnTo>
                    <a:pt x="2889889" y="290824"/>
                  </a:lnTo>
                  <a:lnTo>
                    <a:pt x="2924920" y="312046"/>
                  </a:lnTo>
                  <a:lnTo>
                    <a:pt x="2959783" y="333976"/>
                  </a:lnTo>
                  <a:lnTo>
                    <a:pt x="2994471" y="356610"/>
                  </a:lnTo>
                  <a:lnTo>
                    <a:pt x="3028978" y="379945"/>
                  </a:lnTo>
                  <a:lnTo>
                    <a:pt x="3063295" y="403975"/>
                  </a:lnTo>
                  <a:lnTo>
                    <a:pt x="3097417" y="428698"/>
                  </a:lnTo>
                  <a:lnTo>
                    <a:pt x="3131335" y="454109"/>
                  </a:lnTo>
                  <a:lnTo>
                    <a:pt x="3165043" y="480204"/>
                  </a:lnTo>
                  <a:lnTo>
                    <a:pt x="3198533" y="506979"/>
                  </a:lnTo>
                  <a:lnTo>
                    <a:pt x="3231799" y="534430"/>
                  </a:lnTo>
                  <a:lnTo>
                    <a:pt x="3264834" y="562554"/>
                  </a:lnTo>
                  <a:lnTo>
                    <a:pt x="3297629" y="591346"/>
                  </a:lnTo>
                  <a:lnTo>
                    <a:pt x="3330179" y="620803"/>
                  </a:lnTo>
                  <a:lnTo>
                    <a:pt x="3362476" y="650919"/>
                  </a:lnTo>
                  <a:lnTo>
                    <a:pt x="3394513" y="681693"/>
                  </a:lnTo>
                  <a:lnTo>
                    <a:pt x="3426283" y="713118"/>
                  </a:lnTo>
                  <a:lnTo>
                    <a:pt x="3457778" y="745192"/>
                  </a:lnTo>
                  <a:lnTo>
                    <a:pt x="3488992" y="777911"/>
                  </a:lnTo>
                  <a:lnTo>
                    <a:pt x="3519918" y="811270"/>
                  </a:lnTo>
                  <a:lnTo>
                    <a:pt x="3550548" y="845265"/>
                  </a:lnTo>
                  <a:lnTo>
                    <a:pt x="3580875" y="879893"/>
                  </a:lnTo>
                  <a:lnTo>
                    <a:pt x="3610892" y="915150"/>
                  </a:lnTo>
                  <a:lnTo>
                    <a:pt x="3640593" y="951031"/>
                  </a:lnTo>
                  <a:lnTo>
                    <a:pt x="3669969" y="987532"/>
                  </a:lnTo>
                  <a:lnTo>
                    <a:pt x="3699015" y="1024651"/>
                  </a:lnTo>
                  <a:lnTo>
                    <a:pt x="3727722" y="1062382"/>
                  </a:lnTo>
                  <a:lnTo>
                    <a:pt x="3756084" y="1100721"/>
                  </a:lnTo>
                  <a:lnTo>
                    <a:pt x="3784093" y="1139666"/>
                  </a:lnTo>
                  <a:lnTo>
                    <a:pt x="3811743" y="1179211"/>
                  </a:lnTo>
                  <a:lnTo>
                    <a:pt x="3839026" y="1219353"/>
                  </a:lnTo>
                  <a:lnTo>
                    <a:pt x="3865935" y="1260087"/>
                  </a:lnTo>
                  <a:lnTo>
                    <a:pt x="3892463" y="1301411"/>
                  </a:lnTo>
                  <a:lnTo>
                    <a:pt x="3918603" y="1343319"/>
                  </a:lnTo>
                  <a:lnTo>
                    <a:pt x="3944349" y="1385808"/>
                  </a:lnTo>
                  <a:lnTo>
                    <a:pt x="3969692" y="1428874"/>
                  </a:lnTo>
                  <a:lnTo>
                    <a:pt x="3994625" y="1472513"/>
                  </a:lnTo>
                  <a:lnTo>
                    <a:pt x="4019142" y="1516721"/>
                  </a:lnTo>
                  <a:lnTo>
                    <a:pt x="4043236" y="1561494"/>
                  </a:lnTo>
                  <a:lnTo>
                    <a:pt x="4066899" y="1606828"/>
                  </a:lnTo>
                  <a:lnTo>
                    <a:pt x="4090124" y="1652718"/>
                  </a:lnTo>
                  <a:lnTo>
                    <a:pt x="4112904" y="1699162"/>
                  </a:lnTo>
                  <a:lnTo>
                    <a:pt x="4135233" y="1746155"/>
                  </a:lnTo>
                  <a:lnTo>
                    <a:pt x="4157102" y="1793693"/>
                  </a:lnTo>
                  <a:lnTo>
                    <a:pt x="4178505" y="1841772"/>
                  </a:lnTo>
                  <a:lnTo>
                    <a:pt x="4199435" y="1890388"/>
                  </a:lnTo>
                  <a:lnTo>
                    <a:pt x="4219884" y="1939538"/>
                  </a:lnTo>
                  <a:lnTo>
                    <a:pt x="4239846" y="1989216"/>
                  </a:lnTo>
                  <a:lnTo>
                    <a:pt x="4259313" y="2039420"/>
                  </a:lnTo>
                  <a:lnTo>
                    <a:pt x="4269192" y="2064207"/>
                  </a:lnTo>
                  <a:lnTo>
                    <a:pt x="4291438" y="2113317"/>
                  </a:lnTo>
                  <a:lnTo>
                    <a:pt x="4316901" y="2161830"/>
                  </a:lnTo>
                  <a:lnTo>
                    <a:pt x="4345463" y="2209772"/>
                  </a:lnTo>
                  <a:lnTo>
                    <a:pt x="4377005" y="2257168"/>
                  </a:lnTo>
                  <a:lnTo>
                    <a:pt x="4411411" y="2304043"/>
                  </a:lnTo>
                  <a:lnTo>
                    <a:pt x="4448562" y="2350424"/>
                  </a:lnTo>
                  <a:lnTo>
                    <a:pt x="4488340" y="2396336"/>
                  </a:lnTo>
                  <a:lnTo>
                    <a:pt x="4530627" y="2441805"/>
                  </a:lnTo>
                  <a:lnTo>
                    <a:pt x="4575305" y="2486857"/>
                  </a:lnTo>
                  <a:lnTo>
                    <a:pt x="4622256" y="2531517"/>
                  </a:lnTo>
                  <a:lnTo>
                    <a:pt x="4671362" y="2575811"/>
                  </a:lnTo>
                  <a:lnTo>
                    <a:pt x="4722506" y="2619764"/>
                  </a:lnTo>
                  <a:lnTo>
                    <a:pt x="4775568" y="2663403"/>
                  </a:lnTo>
                  <a:lnTo>
                    <a:pt x="4830431" y="2706753"/>
                  </a:lnTo>
                  <a:lnTo>
                    <a:pt x="4886977" y="2749840"/>
                  </a:lnTo>
                  <a:lnTo>
                    <a:pt x="4945089" y="2792690"/>
                  </a:lnTo>
                  <a:lnTo>
                    <a:pt x="5004647" y="2835327"/>
                  </a:lnTo>
                  <a:lnTo>
                    <a:pt x="5065535" y="2877779"/>
                  </a:lnTo>
                  <a:lnTo>
                    <a:pt x="5127633" y="2920070"/>
                  </a:lnTo>
                  <a:lnTo>
                    <a:pt x="5222793" y="2983262"/>
                  </a:lnTo>
                  <a:lnTo>
                    <a:pt x="5320015" y="3046238"/>
                  </a:lnTo>
                  <a:lnTo>
                    <a:pt x="5485549" y="3150952"/>
                  </a:lnTo>
                  <a:lnTo>
                    <a:pt x="5890643" y="3403201"/>
                  </a:lnTo>
                  <a:lnTo>
                    <a:pt x="6024822" y="3488296"/>
                  </a:lnTo>
                  <a:lnTo>
                    <a:pt x="6124195" y="3552664"/>
                  </a:lnTo>
                  <a:lnTo>
                    <a:pt x="6222045" y="3617595"/>
                  </a:lnTo>
                  <a:lnTo>
                    <a:pt x="6286235" y="3661239"/>
                  </a:lnTo>
                  <a:lnTo>
                    <a:pt x="6349453" y="3705199"/>
                  </a:lnTo>
                  <a:lnTo>
                    <a:pt x="6411582" y="3749498"/>
                  </a:lnTo>
                  <a:lnTo>
                    <a:pt x="6472502" y="3794165"/>
                  </a:lnTo>
                  <a:lnTo>
                    <a:pt x="6532097" y="3839223"/>
                  </a:lnTo>
                  <a:lnTo>
                    <a:pt x="6590247" y="3884699"/>
                  </a:lnTo>
                  <a:lnTo>
                    <a:pt x="6646836" y="3930619"/>
                  </a:lnTo>
                  <a:lnTo>
                    <a:pt x="6701744" y="3977008"/>
                  </a:lnTo>
                  <a:lnTo>
                    <a:pt x="6754855" y="4023892"/>
                  </a:lnTo>
                  <a:lnTo>
                    <a:pt x="6806050" y="4071296"/>
                  </a:lnTo>
                  <a:lnTo>
                    <a:pt x="6855210" y="4119247"/>
                  </a:lnTo>
                  <a:lnTo>
                    <a:pt x="6902219" y="4167770"/>
                  </a:lnTo>
                  <a:lnTo>
                    <a:pt x="6946958" y="4216891"/>
                  </a:lnTo>
                  <a:lnTo>
                    <a:pt x="6989308" y="4266635"/>
                  </a:lnTo>
                  <a:lnTo>
                    <a:pt x="7029153" y="4317028"/>
                  </a:lnTo>
                  <a:lnTo>
                    <a:pt x="7066374" y="4368096"/>
                  </a:lnTo>
                  <a:lnTo>
                    <a:pt x="7100852" y="4419864"/>
                  </a:lnTo>
                  <a:lnTo>
                    <a:pt x="7132471" y="4472359"/>
                  </a:lnTo>
                  <a:lnTo>
                    <a:pt x="7161112" y="4525605"/>
                  </a:lnTo>
                  <a:lnTo>
                    <a:pt x="7186657" y="4579630"/>
                  </a:lnTo>
                  <a:lnTo>
                    <a:pt x="7208988" y="4634457"/>
                  </a:lnTo>
                  <a:lnTo>
                    <a:pt x="7227987" y="4690114"/>
                  </a:lnTo>
                  <a:lnTo>
                    <a:pt x="7243535" y="4746625"/>
                  </a:lnTo>
                  <a:lnTo>
                    <a:pt x="7255516" y="4804017"/>
                  </a:lnTo>
                  <a:lnTo>
                    <a:pt x="7263811" y="4862314"/>
                  </a:lnTo>
                  <a:lnTo>
                    <a:pt x="7268302" y="4921544"/>
                  </a:lnTo>
                  <a:lnTo>
                    <a:pt x="7269084" y="4951516"/>
                  </a:lnTo>
                  <a:lnTo>
                    <a:pt x="7268871" y="4981731"/>
                  </a:lnTo>
                  <a:lnTo>
                    <a:pt x="7265400" y="5042901"/>
                  </a:lnTo>
                  <a:lnTo>
                    <a:pt x="7257771" y="5105080"/>
                  </a:lnTo>
                  <a:lnTo>
                    <a:pt x="7245866" y="5168294"/>
                  </a:lnTo>
                  <a:lnTo>
                    <a:pt x="7229567" y="5232568"/>
                  </a:lnTo>
                  <a:lnTo>
                    <a:pt x="7208756" y="5297928"/>
                  </a:lnTo>
                  <a:lnTo>
                    <a:pt x="7183315" y="5364400"/>
                  </a:lnTo>
                  <a:lnTo>
                    <a:pt x="7153126" y="5432009"/>
                  </a:lnTo>
                  <a:lnTo>
                    <a:pt x="7136214" y="5466249"/>
                  </a:lnTo>
                  <a:lnTo>
                    <a:pt x="7118071" y="5500782"/>
                  </a:lnTo>
                  <a:lnTo>
                    <a:pt x="7098682" y="5535612"/>
                  </a:lnTo>
                  <a:lnTo>
                    <a:pt x="7078032" y="5570743"/>
                  </a:lnTo>
                  <a:lnTo>
                    <a:pt x="7056107" y="5606177"/>
                  </a:lnTo>
                  <a:lnTo>
                    <a:pt x="7032891" y="5641918"/>
                  </a:lnTo>
                  <a:lnTo>
                    <a:pt x="7008371" y="5677970"/>
                  </a:lnTo>
                  <a:lnTo>
                    <a:pt x="6982530" y="5714334"/>
                  </a:lnTo>
                  <a:lnTo>
                    <a:pt x="6955356" y="5751015"/>
                  </a:lnTo>
                  <a:lnTo>
                    <a:pt x="6926832" y="5788016"/>
                  </a:lnTo>
                  <a:lnTo>
                    <a:pt x="6896943" y="5825340"/>
                  </a:lnTo>
                  <a:lnTo>
                    <a:pt x="6865677" y="5862989"/>
                  </a:lnTo>
                  <a:lnTo>
                    <a:pt x="6833016" y="5900968"/>
                  </a:lnTo>
                  <a:lnTo>
                    <a:pt x="6792597" y="5946582"/>
                  </a:lnTo>
                  <a:lnTo>
                    <a:pt x="6752359" y="5990799"/>
                  </a:lnTo>
                  <a:lnTo>
                    <a:pt x="6712299" y="6033638"/>
                  </a:lnTo>
                  <a:lnTo>
                    <a:pt x="6672416" y="6075115"/>
                  </a:lnTo>
                  <a:lnTo>
                    <a:pt x="6632707" y="6115251"/>
                  </a:lnTo>
                  <a:lnTo>
                    <a:pt x="6593170" y="6154062"/>
                  </a:lnTo>
                  <a:lnTo>
                    <a:pt x="6553801" y="6191567"/>
                  </a:lnTo>
                  <a:lnTo>
                    <a:pt x="6514598" y="6227784"/>
                  </a:lnTo>
                  <a:lnTo>
                    <a:pt x="6475559" y="6262732"/>
                  </a:lnTo>
                  <a:lnTo>
                    <a:pt x="6436682" y="6296428"/>
                  </a:lnTo>
                  <a:lnTo>
                    <a:pt x="6397964" y="6328892"/>
                  </a:lnTo>
                  <a:lnTo>
                    <a:pt x="6359401" y="6360140"/>
                  </a:lnTo>
                  <a:lnTo>
                    <a:pt x="6320993" y="6390192"/>
                  </a:lnTo>
                  <a:lnTo>
                    <a:pt x="6282736" y="6419066"/>
                  </a:lnTo>
                  <a:lnTo>
                    <a:pt x="6244628" y="6446779"/>
                  </a:lnTo>
                  <a:lnTo>
                    <a:pt x="6206666" y="6473350"/>
                  </a:lnTo>
                  <a:lnTo>
                    <a:pt x="6168848" y="6498797"/>
                  </a:lnTo>
                  <a:lnTo>
                    <a:pt x="6131171" y="6523139"/>
                  </a:lnTo>
                  <a:lnTo>
                    <a:pt x="6093633" y="6546394"/>
                  </a:lnTo>
                  <a:lnTo>
                    <a:pt x="6056232" y="6568579"/>
                  </a:lnTo>
                  <a:lnTo>
                    <a:pt x="6018964" y="6589713"/>
                  </a:lnTo>
                  <a:close/>
                </a:path>
              </a:pathLst>
            </a:custGeom>
            <a:solidFill>
              <a:srgbClr val="FFFFFF">
                <a:alpha val="24708"/>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2676912" y="4969424"/>
              <a:ext cx="3924299" cy="286702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0140" y="1218715"/>
            <a:ext cx="281559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09417D"/>
                </a:solidFill>
                <a:latin typeface="Times New Roman"/>
                <a:cs typeface="Times New Roman"/>
              </a:rPr>
              <a:t>Missions</a:t>
            </a:r>
            <a:r>
              <a:rPr sz="1800" b="1" spc="60" dirty="0">
                <a:solidFill>
                  <a:srgbClr val="09417D"/>
                </a:solidFill>
                <a:latin typeface="Times New Roman"/>
                <a:cs typeface="Times New Roman"/>
              </a:rPr>
              <a:t> </a:t>
            </a:r>
            <a:r>
              <a:rPr sz="1800" b="1" spc="135" dirty="0">
                <a:solidFill>
                  <a:srgbClr val="09417D"/>
                </a:solidFill>
                <a:latin typeface="Times New Roman"/>
                <a:cs typeface="Times New Roman"/>
              </a:rPr>
              <a:t>et</a:t>
            </a:r>
            <a:r>
              <a:rPr sz="1800" b="1" spc="60" dirty="0">
                <a:solidFill>
                  <a:srgbClr val="09417D"/>
                </a:solidFill>
                <a:latin typeface="Times New Roman"/>
                <a:cs typeface="Times New Roman"/>
              </a:rPr>
              <a:t> </a:t>
            </a:r>
            <a:r>
              <a:rPr sz="1800" b="1" spc="95" dirty="0">
                <a:solidFill>
                  <a:srgbClr val="09417D"/>
                </a:solidFill>
                <a:latin typeface="Times New Roman"/>
                <a:cs typeface="Times New Roman"/>
              </a:rPr>
              <a:t>Comp</a:t>
            </a:r>
            <a:r>
              <a:rPr sz="1800" spc="95" dirty="0">
                <a:solidFill>
                  <a:srgbClr val="09417D"/>
                </a:solidFill>
                <a:latin typeface="Arial MT"/>
                <a:cs typeface="Arial MT"/>
              </a:rPr>
              <a:t>é</a:t>
            </a:r>
            <a:r>
              <a:rPr sz="1800" b="1" spc="95" dirty="0">
                <a:solidFill>
                  <a:srgbClr val="09417D"/>
                </a:solidFill>
                <a:latin typeface="Times New Roman"/>
                <a:cs typeface="Times New Roman"/>
              </a:rPr>
              <a:t>tences</a:t>
            </a:r>
            <a:endParaRPr sz="1800">
              <a:latin typeface="Times New Roman"/>
              <a:cs typeface="Times New Roman"/>
            </a:endParaRPr>
          </a:p>
        </p:txBody>
      </p:sp>
      <p:sp>
        <p:nvSpPr>
          <p:cNvPr id="3" name="object 3"/>
          <p:cNvSpPr txBox="1"/>
          <p:nvPr/>
        </p:nvSpPr>
        <p:spPr>
          <a:xfrm>
            <a:off x="2900140" y="3415549"/>
            <a:ext cx="1440815" cy="299720"/>
          </a:xfrm>
          <a:prstGeom prst="rect">
            <a:avLst/>
          </a:prstGeom>
        </p:spPr>
        <p:txBody>
          <a:bodyPr vert="horz" wrap="square" lIns="0" tIns="12700" rIns="0" bIns="0" rtlCol="0">
            <a:spAutoFit/>
          </a:bodyPr>
          <a:lstStyle/>
          <a:p>
            <a:pPr marL="12700">
              <a:lnSpc>
                <a:spcPct val="100000"/>
              </a:lnSpc>
              <a:spcBef>
                <a:spcPts val="100"/>
              </a:spcBef>
            </a:pPr>
            <a:r>
              <a:rPr sz="1800" b="1" spc="105" dirty="0">
                <a:solidFill>
                  <a:srgbClr val="09417D"/>
                </a:solidFill>
                <a:latin typeface="Times New Roman"/>
                <a:cs typeface="Times New Roman"/>
              </a:rPr>
              <a:t>Composition</a:t>
            </a:r>
            <a:endParaRPr sz="1800">
              <a:latin typeface="Times New Roman"/>
              <a:cs typeface="Times New Roman"/>
            </a:endParaRPr>
          </a:p>
        </p:txBody>
      </p:sp>
      <p:sp>
        <p:nvSpPr>
          <p:cNvPr id="4" name="object 4"/>
          <p:cNvSpPr txBox="1"/>
          <p:nvPr/>
        </p:nvSpPr>
        <p:spPr>
          <a:xfrm>
            <a:off x="2989040" y="5720599"/>
            <a:ext cx="1039494"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09417D"/>
                </a:solidFill>
                <a:latin typeface="Times New Roman"/>
                <a:cs typeface="Times New Roman"/>
              </a:rPr>
              <a:t>Membres</a:t>
            </a:r>
            <a:endParaRPr sz="1800">
              <a:latin typeface="Times New Roman"/>
              <a:cs typeface="Times New Roman"/>
            </a:endParaRPr>
          </a:p>
        </p:txBody>
      </p:sp>
      <p:sp>
        <p:nvSpPr>
          <p:cNvPr id="5" name="object 5"/>
          <p:cNvSpPr txBox="1"/>
          <p:nvPr/>
        </p:nvSpPr>
        <p:spPr>
          <a:xfrm>
            <a:off x="2900140" y="9146361"/>
            <a:ext cx="1066800" cy="299720"/>
          </a:xfrm>
          <a:prstGeom prst="rect">
            <a:avLst/>
          </a:prstGeom>
        </p:spPr>
        <p:txBody>
          <a:bodyPr vert="horz" wrap="square" lIns="0" tIns="12700" rIns="0" bIns="0" rtlCol="0">
            <a:spAutoFit/>
          </a:bodyPr>
          <a:lstStyle/>
          <a:p>
            <a:pPr marL="12700">
              <a:lnSpc>
                <a:spcPct val="100000"/>
              </a:lnSpc>
              <a:spcBef>
                <a:spcPts val="100"/>
              </a:spcBef>
            </a:pPr>
            <a:r>
              <a:rPr sz="1800" b="1" spc="60" dirty="0">
                <a:solidFill>
                  <a:srgbClr val="09417D"/>
                </a:solidFill>
                <a:latin typeface="Times New Roman"/>
                <a:cs typeface="Times New Roman"/>
              </a:rPr>
              <a:t>Pr</a:t>
            </a:r>
            <a:r>
              <a:rPr sz="1800" spc="60" dirty="0">
                <a:solidFill>
                  <a:srgbClr val="09417D"/>
                </a:solidFill>
                <a:latin typeface="Arial MT"/>
                <a:cs typeface="Arial MT"/>
              </a:rPr>
              <a:t>é</a:t>
            </a:r>
            <a:r>
              <a:rPr sz="1800" b="1" spc="60" dirty="0">
                <a:solidFill>
                  <a:srgbClr val="09417D"/>
                </a:solidFill>
                <a:latin typeface="Times New Roman"/>
                <a:cs typeface="Times New Roman"/>
              </a:rPr>
              <a:t>sident</a:t>
            </a:r>
            <a:endParaRPr sz="1800">
              <a:latin typeface="Times New Roman"/>
              <a:cs typeface="Times New Roman"/>
            </a:endParaRPr>
          </a:p>
        </p:txBody>
      </p:sp>
      <p:sp>
        <p:nvSpPr>
          <p:cNvPr id="6" name="object 6"/>
          <p:cNvSpPr txBox="1"/>
          <p:nvPr/>
        </p:nvSpPr>
        <p:spPr>
          <a:xfrm>
            <a:off x="6572270" y="539372"/>
            <a:ext cx="10878820" cy="1911350"/>
          </a:xfrm>
          <a:prstGeom prst="rect">
            <a:avLst/>
          </a:prstGeom>
        </p:spPr>
        <p:txBody>
          <a:bodyPr vert="horz" wrap="square" lIns="0" tIns="12065" rIns="0" bIns="0" rtlCol="0">
            <a:spAutoFit/>
          </a:bodyPr>
          <a:lstStyle/>
          <a:p>
            <a:pPr marL="12700" marR="5080" algn="just">
              <a:lnSpc>
                <a:spcPct val="110000"/>
              </a:lnSpc>
              <a:spcBef>
                <a:spcPts val="95"/>
              </a:spcBef>
            </a:pPr>
            <a:r>
              <a:rPr sz="1250" spc="-95" dirty="0">
                <a:solidFill>
                  <a:srgbClr val="09417D"/>
                </a:solidFill>
                <a:latin typeface="Arial MT"/>
                <a:cs typeface="Arial MT"/>
              </a:rPr>
              <a:t>Le</a:t>
            </a:r>
            <a:r>
              <a:rPr sz="1250" spc="-20" dirty="0">
                <a:solidFill>
                  <a:srgbClr val="09417D"/>
                </a:solidFill>
                <a:latin typeface="Arial MT"/>
                <a:cs typeface="Arial MT"/>
              </a:rPr>
              <a:t> </a:t>
            </a:r>
            <a:r>
              <a:rPr sz="1250" spc="-50" dirty="0">
                <a:solidFill>
                  <a:srgbClr val="09417D"/>
                </a:solidFill>
                <a:latin typeface="Arial MT"/>
                <a:cs typeface="Arial MT"/>
              </a:rPr>
              <a:t>Conseil</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70" dirty="0">
                <a:solidFill>
                  <a:srgbClr val="09417D"/>
                </a:solidFill>
                <a:latin typeface="Arial MT"/>
                <a:cs typeface="Arial MT"/>
              </a:rPr>
              <a:t>Rayonnement</a:t>
            </a:r>
            <a:r>
              <a:rPr sz="1250" spc="-20" dirty="0">
                <a:solidFill>
                  <a:srgbClr val="09417D"/>
                </a:solidFill>
                <a:latin typeface="Arial MT"/>
                <a:cs typeface="Arial MT"/>
              </a:rPr>
              <a:t> </a:t>
            </a:r>
            <a:r>
              <a:rPr sz="1250" spc="-100" dirty="0">
                <a:solidFill>
                  <a:srgbClr val="09417D"/>
                </a:solidFill>
                <a:latin typeface="Arial MT"/>
                <a:cs typeface="Arial MT"/>
              </a:rPr>
              <a:t>a</a:t>
            </a:r>
            <a:r>
              <a:rPr sz="1250" spc="-20" dirty="0">
                <a:solidFill>
                  <a:srgbClr val="09417D"/>
                </a:solidFill>
                <a:latin typeface="Arial MT"/>
                <a:cs typeface="Arial MT"/>
              </a:rPr>
              <a:t> </a:t>
            </a:r>
            <a:r>
              <a:rPr sz="1250" spc="-25" dirty="0">
                <a:solidFill>
                  <a:srgbClr val="09417D"/>
                </a:solidFill>
                <a:latin typeface="Arial MT"/>
                <a:cs typeface="Arial MT"/>
              </a:rPr>
              <a:t>pour</a:t>
            </a:r>
            <a:r>
              <a:rPr sz="1250" spc="-20" dirty="0">
                <a:solidFill>
                  <a:srgbClr val="09417D"/>
                </a:solidFill>
                <a:latin typeface="Arial MT"/>
                <a:cs typeface="Arial MT"/>
              </a:rPr>
              <a:t> rôle </a:t>
            </a:r>
            <a:r>
              <a:rPr sz="1250" spc="-25" dirty="0">
                <a:solidFill>
                  <a:srgbClr val="09417D"/>
                </a:solidFill>
                <a:latin typeface="Arial MT"/>
                <a:cs typeface="Arial MT"/>
              </a:rPr>
              <a:t>principal</a:t>
            </a:r>
            <a:r>
              <a:rPr sz="1250" spc="-20" dirty="0">
                <a:solidFill>
                  <a:srgbClr val="09417D"/>
                </a:solidFill>
                <a:latin typeface="Arial MT"/>
                <a:cs typeface="Arial MT"/>
              </a:rPr>
              <a:t> </a:t>
            </a:r>
            <a:r>
              <a:rPr sz="1250" spc="-50" dirty="0">
                <a:solidFill>
                  <a:srgbClr val="09417D"/>
                </a:solidFill>
                <a:latin typeface="Arial MT"/>
                <a:cs typeface="Arial MT"/>
              </a:rPr>
              <a:t>d'accompagner</a:t>
            </a:r>
            <a:r>
              <a:rPr sz="1250" spc="-20" dirty="0">
                <a:solidFill>
                  <a:srgbClr val="09417D"/>
                </a:solidFill>
                <a:latin typeface="Arial MT"/>
                <a:cs typeface="Arial MT"/>
              </a:rPr>
              <a:t> </a:t>
            </a:r>
            <a:r>
              <a:rPr sz="1250" spc="-30" dirty="0">
                <a:solidFill>
                  <a:srgbClr val="09417D"/>
                </a:solidFill>
                <a:latin typeface="Arial MT"/>
                <a:cs typeface="Arial MT"/>
              </a:rPr>
              <a:t>l'INP</a:t>
            </a:r>
            <a:r>
              <a:rPr sz="1250" spc="-20" dirty="0">
                <a:solidFill>
                  <a:srgbClr val="09417D"/>
                </a:solidFill>
                <a:latin typeface="Arial MT"/>
                <a:cs typeface="Arial MT"/>
              </a:rPr>
              <a:t> </a:t>
            </a:r>
            <a:r>
              <a:rPr sz="1250" spc="-80" dirty="0">
                <a:solidFill>
                  <a:srgbClr val="09417D"/>
                </a:solidFill>
                <a:latin typeface="Arial MT"/>
                <a:cs typeface="Arial MT"/>
              </a:rPr>
              <a:t>dans</a:t>
            </a:r>
            <a:r>
              <a:rPr sz="1250" spc="-20" dirty="0">
                <a:solidFill>
                  <a:srgbClr val="09417D"/>
                </a:solidFill>
                <a:latin typeface="Arial MT"/>
                <a:cs typeface="Arial MT"/>
              </a:rPr>
              <a:t> </a:t>
            </a:r>
            <a:r>
              <a:rPr sz="1250" spc="-40" dirty="0">
                <a:solidFill>
                  <a:srgbClr val="09417D"/>
                </a:solidFill>
                <a:latin typeface="Arial MT"/>
                <a:cs typeface="Arial MT"/>
              </a:rPr>
              <a:t>la</a:t>
            </a:r>
            <a:r>
              <a:rPr sz="1250" spc="-20" dirty="0">
                <a:solidFill>
                  <a:srgbClr val="09417D"/>
                </a:solidFill>
                <a:latin typeface="Arial MT"/>
                <a:cs typeface="Arial MT"/>
              </a:rPr>
              <a:t> </a:t>
            </a:r>
            <a:r>
              <a:rPr sz="1250" spc="-50" dirty="0">
                <a:solidFill>
                  <a:srgbClr val="09417D"/>
                </a:solidFill>
                <a:latin typeface="Arial MT"/>
                <a:cs typeface="Arial MT"/>
              </a:rPr>
              <a:t>réussite</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114" dirty="0">
                <a:solidFill>
                  <a:srgbClr val="09417D"/>
                </a:solidFill>
                <a:latin typeface="Arial MT"/>
                <a:cs typeface="Arial MT"/>
              </a:rPr>
              <a:t>ses</a:t>
            </a:r>
            <a:r>
              <a:rPr sz="1250" spc="-20" dirty="0">
                <a:solidFill>
                  <a:srgbClr val="09417D"/>
                </a:solidFill>
                <a:latin typeface="Arial MT"/>
                <a:cs typeface="Arial MT"/>
              </a:rPr>
              <a:t> </a:t>
            </a:r>
            <a:r>
              <a:rPr sz="1250" spc="-45" dirty="0">
                <a:solidFill>
                  <a:srgbClr val="09417D"/>
                </a:solidFill>
                <a:latin typeface="Arial MT"/>
                <a:cs typeface="Arial MT"/>
              </a:rPr>
              <a:t>ambitions</a:t>
            </a:r>
            <a:r>
              <a:rPr sz="1250" spc="-20" dirty="0">
                <a:solidFill>
                  <a:srgbClr val="09417D"/>
                </a:solidFill>
                <a:latin typeface="Arial MT"/>
                <a:cs typeface="Arial MT"/>
              </a:rPr>
              <a:t> d'attracivité </a:t>
            </a:r>
            <a:r>
              <a:rPr sz="1250" spc="-90" dirty="0">
                <a:solidFill>
                  <a:srgbClr val="09417D"/>
                </a:solidFill>
                <a:latin typeface="Arial MT"/>
                <a:cs typeface="Arial MT"/>
              </a:rPr>
              <a:t>aux</a:t>
            </a:r>
            <a:r>
              <a:rPr sz="1250" spc="-20" dirty="0">
                <a:solidFill>
                  <a:srgbClr val="09417D"/>
                </a:solidFill>
                <a:latin typeface="Arial MT"/>
                <a:cs typeface="Arial MT"/>
              </a:rPr>
              <a:t> </a:t>
            </a:r>
            <a:r>
              <a:rPr sz="1250" spc="-65" dirty="0">
                <a:solidFill>
                  <a:srgbClr val="09417D"/>
                </a:solidFill>
                <a:latin typeface="Arial MT"/>
                <a:cs typeface="Arial MT"/>
              </a:rPr>
              <a:t>niveau</a:t>
            </a:r>
            <a:r>
              <a:rPr sz="1250" spc="-20" dirty="0">
                <a:solidFill>
                  <a:srgbClr val="09417D"/>
                </a:solidFill>
                <a:latin typeface="Arial MT"/>
                <a:cs typeface="Arial MT"/>
              </a:rPr>
              <a:t> </a:t>
            </a:r>
            <a:r>
              <a:rPr sz="1250" spc="-35" dirty="0">
                <a:solidFill>
                  <a:srgbClr val="09417D"/>
                </a:solidFill>
                <a:latin typeface="Arial MT"/>
                <a:cs typeface="Arial MT"/>
              </a:rPr>
              <a:t>national</a:t>
            </a:r>
            <a:r>
              <a:rPr sz="1250" spc="-20" dirty="0">
                <a:solidFill>
                  <a:srgbClr val="09417D"/>
                </a:solidFill>
                <a:latin typeface="Arial MT"/>
                <a:cs typeface="Arial MT"/>
              </a:rPr>
              <a:t> </a:t>
            </a:r>
            <a:r>
              <a:rPr sz="1250" spc="-35" dirty="0">
                <a:solidFill>
                  <a:srgbClr val="09417D"/>
                </a:solidFill>
                <a:latin typeface="Arial MT"/>
                <a:cs typeface="Arial MT"/>
              </a:rPr>
              <a:t>et</a:t>
            </a:r>
            <a:r>
              <a:rPr sz="1250" spc="-20" dirty="0">
                <a:solidFill>
                  <a:srgbClr val="09417D"/>
                </a:solidFill>
                <a:latin typeface="Arial MT"/>
                <a:cs typeface="Arial MT"/>
              </a:rPr>
              <a:t> </a:t>
            </a:r>
            <a:r>
              <a:rPr sz="1250" spc="-15" dirty="0">
                <a:solidFill>
                  <a:srgbClr val="09417D"/>
                </a:solidFill>
                <a:latin typeface="Arial MT"/>
                <a:cs typeface="Arial MT"/>
              </a:rPr>
              <a:t>interntional.</a:t>
            </a:r>
            <a:r>
              <a:rPr sz="1250" spc="-20" dirty="0">
                <a:solidFill>
                  <a:srgbClr val="09417D"/>
                </a:solidFill>
                <a:latin typeface="Arial MT"/>
                <a:cs typeface="Arial MT"/>
              </a:rPr>
              <a:t> </a:t>
            </a:r>
            <a:r>
              <a:rPr sz="1250" spc="-105" dirty="0">
                <a:solidFill>
                  <a:srgbClr val="09417D"/>
                </a:solidFill>
                <a:latin typeface="Arial MT"/>
                <a:cs typeface="Arial MT"/>
              </a:rPr>
              <a:t>Les</a:t>
            </a:r>
            <a:r>
              <a:rPr sz="1250" spc="-20" dirty="0">
                <a:solidFill>
                  <a:srgbClr val="09417D"/>
                </a:solidFill>
                <a:latin typeface="Arial MT"/>
                <a:cs typeface="Arial MT"/>
              </a:rPr>
              <a:t> </a:t>
            </a:r>
            <a:r>
              <a:rPr sz="1250" spc="-105" dirty="0">
                <a:solidFill>
                  <a:srgbClr val="09417D"/>
                </a:solidFill>
                <a:latin typeface="Arial MT"/>
                <a:cs typeface="Arial MT"/>
              </a:rPr>
              <a:t>réflexions,</a:t>
            </a:r>
            <a:r>
              <a:rPr sz="1250" spc="10" dirty="0">
                <a:solidFill>
                  <a:srgbClr val="09417D"/>
                </a:solidFill>
                <a:latin typeface="Arial MT"/>
                <a:cs typeface="Arial MT"/>
              </a:rPr>
              <a:t> </a:t>
            </a:r>
            <a:r>
              <a:rPr sz="1250" spc="-70" dirty="0">
                <a:solidFill>
                  <a:srgbClr val="09417D"/>
                </a:solidFill>
                <a:latin typeface="Arial MT"/>
                <a:cs typeface="Arial MT"/>
              </a:rPr>
              <a:t>analyses,</a:t>
            </a:r>
            <a:r>
              <a:rPr sz="1250" spc="165" dirty="0">
                <a:solidFill>
                  <a:srgbClr val="09417D"/>
                </a:solidFill>
                <a:latin typeface="Arial MT"/>
                <a:cs typeface="Arial MT"/>
              </a:rPr>
              <a:t> </a:t>
            </a:r>
            <a:r>
              <a:rPr sz="1250" spc="-70" dirty="0">
                <a:solidFill>
                  <a:srgbClr val="09417D"/>
                </a:solidFill>
                <a:latin typeface="Arial MT"/>
                <a:cs typeface="Arial MT"/>
              </a:rPr>
              <a:t>synthèses,</a:t>
            </a:r>
            <a:r>
              <a:rPr sz="1250" spc="165" dirty="0">
                <a:solidFill>
                  <a:srgbClr val="09417D"/>
                </a:solidFill>
                <a:latin typeface="Arial MT"/>
                <a:cs typeface="Arial MT"/>
              </a:rPr>
              <a:t> </a:t>
            </a:r>
            <a:r>
              <a:rPr sz="1250" spc="-40" dirty="0">
                <a:solidFill>
                  <a:srgbClr val="09417D"/>
                </a:solidFill>
                <a:latin typeface="Arial MT"/>
                <a:cs typeface="Arial MT"/>
              </a:rPr>
              <a:t>propositions</a:t>
            </a:r>
            <a:r>
              <a:rPr sz="1250" spc="165" dirty="0">
                <a:solidFill>
                  <a:srgbClr val="09417D"/>
                </a:solidFill>
                <a:latin typeface="Arial MT"/>
                <a:cs typeface="Arial MT"/>
              </a:rPr>
              <a:t> </a:t>
            </a:r>
            <a:r>
              <a:rPr sz="1250" spc="-35" dirty="0">
                <a:solidFill>
                  <a:srgbClr val="09417D"/>
                </a:solidFill>
                <a:latin typeface="Arial MT"/>
                <a:cs typeface="Arial MT"/>
              </a:rPr>
              <a:t>et</a:t>
            </a:r>
            <a:r>
              <a:rPr sz="1250" spc="165" dirty="0">
                <a:solidFill>
                  <a:srgbClr val="09417D"/>
                </a:solidFill>
                <a:latin typeface="Arial MT"/>
                <a:cs typeface="Arial MT"/>
              </a:rPr>
              <a:t> </a:t>
            </a:r>
            <a:r>
              <a:rPr sz="1250" spc="-55" dirty="0">
                <a:solidFill>
                  <a:srgbClr val="09417D"/>
                </a:solidFill>
                <a:latin typeface="Arial MT"/>
                <a:cs typeface="Arial MT"/>
              </a:rPr>
              <a:t>recommandations</a:t>
            </a:r>
            <a:r>
              <a:rPr sz="1250" spc="165" dirty="0">
                <a:solidFill>
                  <a:srgbClr val="09417D"/>
                </a:solidFill>
                <a:latin typeface="Arial MT"/>
                <a:cs typeface="Arial MT"/>
              </a:rPr>
              <a:t> </a:t>
            </a:r>
            <a:r>
              <a:rPr sz="1250" spc="-35" dirty="0">
                <a:solidFill>
                  <a:srgbClr val="09417D"/>
                </a:solidFill>
                <a:latin typeface="Arial MT"/>
                <a:cs typeface="Arial MT"/>
              </a:rPr>
              <a:t>résultant</a:t>
            </a:r>
            <a:r>
              <a:rPr sz="1250" spc="165" dirty="0">
                <a:solidFill>
                  <a:srgbClr val="09417D"/>
                </a:solidFill>
                <a:latin typeface="Arial MT"/>
                <a:cs typeface="Arial MT"/>
              </a:rPr>
              <a:t> </a:t>
            </a:r>
            <a:r>
              <a:rPr sz="1250" spc="-65" dirty="0">
                <a:solidFill>
                  <a:srgbClr val="09417D"/>
                </a:solidFill>
                <a:latin typeface="Arial MT"/>
                <a:cs typeface="Arial MT"/>
              </a:rPr>
              <a:t>de</a:t>
            </a:r>
            <a:r>
              <a:rPr sz="1250" spc="165" dirty="0">
                <a:solidFill>
                  <a:srgbClr val="09417D"/>
                </a:solidFill>
                <a:latin typeface="Arial MT"/>
                <a:cs typeface="Arial MT"/>
              </a:rPr>
              <a:t> </a:t>
            </a:r>
            <a:r>
              <a:rPr sz="1250" spc="-114" dirty="0">
                <a:solidFill>
                  <a:srgbClr val="09417D"/>
                </a:solidFill>
                <a:latin typeface="Arial MT"/>
                <a:cs typeface="Arial MT"/>
              </a:rPr>
              <a:t>ses</a:t>
            </a:r>
            <a:r>
              <a:rPr sz="1250" spc="165" dirty="0">
                <a:solidFill>
                  <a:srgbClr val="09417D"/>
                </a:solidFill>
                <a:latin typeface="Arial MT"/>
                <a:cs typeface="Arial MT"/>
              </a:rPr>
              <a:t> </a:t>
            </a:r>
            <a:r>
              <a:rPr sz="1250" spc="-55" dirty="0">
                <a:solidFill>
                  <a:srgbClr val="09417D"/>
                </a:solidFill>
                <a:latin typeface="Arial MT"/>
                <a:cs typeface="Arial MT"/>
              </a:rPr>
              <a:t>travaux</a:t>
            </a:r>
            <a:r>
              <a:rPr sz="1250" spc="165" dirty="0">
                <a:solidFill>
                  <a:srgbClr val="09417D"/>
                </a:solidFill>
                <a:latin typeface="Arial MT"/>
                <a:cs typeface="Arial MT"/>
              </a:rPr>
              <a:t> </a:t>
            </a:r>
            <a:r>
              <a:rPr sz="1250" spc="-20" dirty="0">
                <a:solidFill>
                  <a:srgbClr val="09417D"/>
                </a:solidFill>
                <a:latin typeface="Arial MT"/>
                <a:cs typeface="Arial MT"/>
              </a:rPr>
              <a:t>ont</a:t>
            </a:r>
            <a:r>
              <a:rPr sz="1250" spc="165" dirty="0">
                <a:solidFill>
                  <a:srgbClr val="09417D"/>
                </a:solidFill>
                <a:latin typeface="Arial MT"/>
                <a:cs typeface="Arial MT"/>
              </a:rPr>
              <a:t> </a:t>
            </a:r>
            <a:r>
              <a:rPr sz="1250" spc="-25" dirty="0">
                <a:solidFill>
                  <a:srgbClr val="09417D"/>
                </a:solidFill>
                <a:latin typeface="Arial MT"/>
                <a:cs typeface="Arial MT"/>
              </a:rPr>
              <a:t>pour</a:t>
            </a:r>
            <a:r>
              <a:rPr sz="1250" spc="165" dirty="0">
                <a:solidFill>
                  <a:srgbClr val="09417D"/>
                </a:solidFill>
                <a:latin typeface="Arial MT"/>
                <a:cs typeface="Arial MT"/>
              </a:rPr>
              <a:t> </a:t>
            </a:r>
            <a:r>
              <a:rPr sz="1250" spc="-45" dirty="0">
                <a:solidFill>
                  <a:srgbClr val="09417D"/>
                </a:solidFill>
                <a:latin typeface="Arial MT"/>
                <a:cs typeface="Arial MT"/>
              </a:rPr>
              <a:t>vocation</a:t>
            </a:r>
            <a:r>
              <a:rPr sz="1250" spc="165" dirty="0">
                <a:solidFill>
                  <a:srgbClr val="09417D"/>
                </a:solidFill>
                <a:latin typeface="Arial MT"/>
                <a:cs typeface="Arial MT"/>
              </a:rPr>
              <a:t> </a:t>
            </a:r>
            <a:r>
              <a:rPr sz="1250" spc="-10" dirty="0">
                <a:solidFill>
                  <a:srgbClr val="09417D"/>
                </a:solidFill>
                <a:latin typeface="Arial MT"/>
                <a:cs typeface="Arial MT"/>
              </a:rPr>
              <a:t>d'orienter</a:t>
            </a:r>
            <a:r>
              <a:rPr sz="1250" spc="165" dirty="0">
                <a:solidFill>
                  <a:srgbClr val="09417D"/>
                </a:solidFill>
                <a:latin typeface="Arial MT"/>
                <a:cs typeface="Arial MT"/>
              </a:rPr>
              <a:t> </a:t>
            </a:r>
            <a:r>
              <a:rPr sz="1250" spc="-35" dirty="0">
                <a:solidFill>
                  <a:srgbClr val="09417D"/>
                </a:solidFill>
                <a:latin typeface="Arial MT"/>
                <a:cs typeface="Arial MT"/>
              </a:rPr>
              <a:t>le</a:t>
            </a:r>
            <a:r>
              <a:rPr sz="1250" spc="165" dirty="0">
                <a:solidFill>
                  <a:srgbClr val="09417D"/>
                </a:solidFill>
                <a:latin typeface="Arial MT"/>
                <a:cs typeface="Arial MT"/>
              </a:rPr>
              <a:t> </a:t>
            </a:r>
            <a:r>
              <a:rPr sz="1250" spc="-50" dirty="0">
                <a:solidFill>
                  <a:srgbClr val="09417D"/>
                </a:solidFill>
                <a:latin typeface="Arial MT"/>
                <a:cs typeface="Arial MT"/>
              </a:rPr>
              <a:t>conseil</a:t>
            </a:r>
            <a:r>
              <a:rPr sz="1250" spc="165" dirty="0">
                <a:solidFill>
                  <a:srgbClr val="09417D"/>
                </a:solidFill>
                <a:latin typeface="Arial MT"/>
                <a:cs typeface="Arial MT"/>
              </a:rPr>
              <a:t> </a:t>
            </a:r>
            <a:r>
              <a:rPr sz="1250" spc="-25" dirty="0">
                <a:solidFill>
                  <a:srgbClr val="09417D"/>
                </a:solidFill>
                <a:latin typeface="Arial MT"/>
                <a:cs typeface="Arial MT"/>
              </a:rPr>
              <a:t>d'administration</a:t>
            </a:r>
            <a:r>
              <a:rPr sz="1250" spc="165" dirty="0">
                <a:solidFill>
                  <a:srgbClr val="09417D"/>
                </a:solidFill>
                <a:latin typeface="Arial MT"/>
                <a:cs typeface="Arial MT"/>
              </a:rPr>
              <a:t> </a:t>
            </a:r>
            <a:r>
              <a:rPr sz="1250" spc="-65" dirty="0">
                <a:solidFill>
                  <a:srgbClr val="09417D"/>
                </a:solidFill>
                <a:latin typeface="Arial MT"/>
                <a:cs typeface="Arial MT"/>
              </a:rPr>
              <a:t>de</a:t>
            </a:r>
            <a:r>
              <a:rPr sz="1250" spc="165" dirty="0">
                <a:solidFill>
                  <a:srgbClr val="09417D"/>
                </a:solidFill>
                <a:latin typeface="Arial MT"/>
                <a:cs typeface="Arial MT"/>
              </a:rPr>
              <a:t> </a:t>
            </a:r>
            <a:r>
              <a:rPr sz="1250" spc="-55" dirty="0">
                <a:solidFill>
                  <a:srgbClr val="09417D"/>
                </a:solidFill>
                <a:latin typeface="Arial MT"/>
                <a:cs typeface="Arial MT"/>
              </a:rPr>
              <a:t>l'INSP</a:t>
            </a:r>
            <a:r>
              <a:rPr sz="1250" spc="165" dirty="0">
                <a:solidFill>
                  <a:srgbClr val="09417D"/>
                </a:solidFill>
                <a:latin typeface="Arial MT"/>
                <a:cs typeface="Arial MT"/>
              </a:rPr>
              <a:t> </a:t>
            </a:r>
            <a:r>
              <a:rPr sz="1250" spc="-80" dirty="0">
                <a:solidFill>
                  <a:srgbClr val="09417D"/>
                </a:solidFill>
                <a:latin typeface="Arial MT"/>
                <a:cs typeface="Arial MT"/>
              </a:rPr>
              <a:t>dans</a:t>
            </a:r>
            <a:r>
              <a:rPr sz="1250" spc="165" dirty="0">
                <a:solidFill>
                  <a:srgbClr val="09417D"/>
                </a:solidFill>
                <a:latin typeface="Arial MT"/>
                <a:cs typeface="Arial MT"/>
              </a:rPr>
              <a:t> </a:t>
            </a:r>
            <a:r>
              <a:rPr sz="1250" spc="-114" dirty="0">
                <a:solidFill>
                  <a:srgbClr val="09417D"/>
                </a:solidFill>
                <a:latin typeface="Arial MT"/>
                <a:cs typeface="Arial MT"/>
              </a:rPr>
              <a:t>ses</a:t>
            </a:r>
            <a:r>
              <a:rPr sz="1250" spc="165" dirty="0">
                <a:solidFill>
                  <a:srgbClr val="09417D"/>
                </a:solidFill>
                <a:latin typeface="Arial MT"/>
                <a:cs typeface="Arial MT"/>
              </a:rPr>
              <a:t> </a:t>
            </a:r>
            <a:r>
              <a:rPr sz="1250" spc="-165" dirty="0">
                <a:solidFill>
                  <a:srgbClr val="09417D"/>
                </a:solidFill>
                <a:latin typeface="Arial MT"/>
                <a:cs typeface="Arial MT"/>
              </a:rPr>
              <a:t>choix</a:t>
            </a:r>
            <a:r>
              <a:rPr sz="1250" spc="-60" dirty="0">
                <a:solidFill>
                  <a:srgbClr val="09417D"/>
                </a:solidFill>
                <a:latin typeface="Arial MT"/>
                <a:cs typeface="Arial MT"/>
              </a:rPr>
              <a:t> </a:t>
            </a:r>
            <a:r>
              <a:rPr sz="1250" spc="-45" dirty="0">
                <a:solidFill>
                  <a:srgbClr val="09417D"/>
                </a:solidFill>
                <a:latin typeface="Arial MT"/>
                <a:cs typeface="Arial MT"/>
              </a:rPr>
              <a:t>stratégiques.</a:t>
            </a:r>
            <a:r>
              <a:rPr sz="1250" spc="20" dirty="0">
                <a:solidFill>
                  <a:srgbClr val="09417D"/>
                </a:solidFill>
                <a:latin typeface="Arial MT"/>
                <a:cs typeface="Arial MT"/>
              </a:rPr>
              <a:t> </a:t>
            </a:r>
            <a:r>
              <a:rPr sz="1250" dirty="0">
                <a:solidFill>
                  <a:srgbClr val="09417D"/>
                </a:solidFill>
                <a:latin typeface="Arial MT"/>
                <a:cs typeface="Arial MT"/>
              </a:rPr>
              <a:t>Il</a:t>
            </a:r>
            <a:r>
              <a:rPr sz="1250" spc="20" dirty="0">
                <a:solidFill>
                  <a:srgbClr val="09417D"/>
                </a:solidFill>
                <a:latin typeface="Arial MT"/>
                <a:cs typeface="Arial MT"/>
              </a:rPr>
              <a:t> </a:t>
            </a:r>
            <a:r>
              <a:rPr sz="1250" spc="-65" dirty="0">
                <a:solidFill>
                  <a:srgbClr val="09417D"/>
                </a:solidFill>
                <a:latin typeface="Arial MT"/>
                <a:cs typeface="Arial MT"/>
              </a:rPr>
              <a:t>est</a:t>
            </a:r>
            <a:r>
              <a:rPr sz="1250" spc="20" dirty="0">
                <a:solidFill>
                  <a:srgbClr val="09417D"/>
                </a:solidFill>
                <a:latin typeface="Arial MT"/>
                <a:cs typeface="Arial MT"/>
              </a:rPr>
              <a:t> </a:t>
            </a:r>
            <a:r>
              <a:rPr sz="1250" spc="-60" dirty="0">
                <a:solidFill>
                  <a:srgbClr val="09417D"/>
                </a:solidFill>
                <a:latin typeface="Arial MT"/>
                <a:cs typeface="Arial MT"/>
              </a:rPr>
              <a:t>chargé</a:t>
            </a:r>
            <a:r>
              <a:rPr sz="1250" spc="20" dirty="0">
                <a:solidFill>
                  <a:srgbClr val="09417D"/>
                </a:solidFill>
                <a:latin typeface="Arial MT"/>
                <a:cs typeface="Arial MT"/>
              </a:rPr>
              <a:t> </a:t>
            </a:r>
            <a:r>
              <a:rPr sz="1250" spc="-15" dirty="0">
                <a:solidFill>
                  <a:srgbClr val="09417D"/>
                </a:solidFill>
                <a:latin typeface="Arial MT"/>
                <a:cs typeface="Arial MT"/>
              </a:rPr>
              <a:t>d'apporter</a:t>
            </a:r>
            <a:r>
              <a:rPr sz="1250" spc="20" dirty="0">
                <a:solidFill>
                  <a:srgbClr val="09417D"/>
                </a:solidFill>
                <a:latin typeface="Arial MT"/>
                <a:cs typeface="Arial MT"/>
              </a:rPr>
              <a:t> </a:t>
            </a:r>
            <a:r>
              <a:rPr sz="1250" spc="-65" dirty="0">
                <a:solidFill>
                  <a:srgbClr val="09417D"/>
                </a:solidFill>
                <a:latin typeface="Arial MT"/>
                <a:cs typeface="Arial MT"/>
              </a:rPr>
              <a:t>une</a:t>
            </a:r>
            <a:r>
              <a:rPr sz="1250" spc="20" dirty="0">
                <a:solidFill>
                  <a:srgbClr val="09417D"/>
                </a:solidFill>
                <a:latin typeface="Arial MT"/>
                <a:cs typeface="Arial MT"/>
              </a:rPr>
              <a:t> </a:t>
            </a:r>
            <a:r>
              <a:rPr sz="1250" spc="-30" dirty="0">
                <a:solidFill>
                  <a:srgbClr val="09417D"/>
                </a:solidFill>
                <a:latin typeface="Arial MT"/>
                <a:cs typeface="Arial MT"/>
              </a:rPr>
              <a:t>réflexion</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45" dirty="0">
                <a:solidFill>
                  <a:srgbClr val="09417D"/>
                </a:solidFill>
                <a:latin typeface="Arial MT"/>
                <a:cs typeface="Arial MT"/>
              </a:rPr>
              <a:t>prospective</a:t>
            </a:r>
            <a:r>
              <a:rPr sz="1250" spc="20" dirty="0">
                <a:solidFill>
                  <a:srgbClr val="09417D"/>
                </a:solidFill>
                <a:latin typeface="Arial MT"/>
                <a:cs typeface="Arial MT"/>
              </a:rPr>
              <a:t> </a:t>
            </a:r>
            <a:r>
              <a:rPr sz="1250" spc="-100" dirty="0">
                <a:solidFill>
                  <a:srgbClr val="09417D"/>
                </a:solidFill>
                <a:latin typeface="Arial MT"/>
                <a:cs typeface="Arial MT"/>
              </a:rPr>
              <a:t>à</a:t>
            </a:r>
            <a:r>
              <a:rPr sz="1250" spc="20" dirty="0">
                <a:solidFill>
                  <a:srgbClr val="09417D"/>
                </a:solidFill>
                <a:latin typeface="Arial MT"/>
                <a:cs typeface="Arial MT"/>
              </a:rPr>
              <a:t> </a:t>
            </a:r>
            <a:r>
              <a:rPr sz="1250" spc="-65" dirty="0">
                <a:solidFill>
                  <a:srgbClr val="09417D"/>
                </a:solidFill>
                <a:latin typeface="Arial MT"/>
                <a:cs typeface="Arial MT"/>
              </a:rPr>
              <a:t>moyen</a:t>
            </a:r>
            <a:r>
              <a:rPr sz="1250" spc="20" dirty="0">
                <a:solidFill>
                  <a:srgbClr val="09417D"/>
                </a:solidFill>
                <a:latin typeface="Arial MT"/>
                <a:cs typeface="Arial MT"/>
              </a:rPr>
              <a:t> </a:t>
            </a:r>
            <a:r>
              <a:rPr sz="1250" spc="-35" dirty="0">
                <a:solidFill>
                  <a:srgbClr val="09417D"/>
                </a:solidFill>
                <a:latin typeface="Arial MT"/>
                <a:cs typeface="Arial MT"/>
              </a:rPr>
              <a:t>et</a:t>
            </a:r>
            <a:r>
              <a:rPr sz="1250" spc="20" dirty="0">
                <a:solidFill>
                  <a:srgbClr val="09417D"/>
                </a:solidFill>
                <a:latin typeface="Arial MT"/>
                <a:cs typeface="Arial MT"/>
              </a:rPr>
              <a:t> </a:t>
            </a:r>
            <a:r>
              <a:rPr sz="1250" spc="-45" dirty="0">
                <a:solidFill>
                  <a:srgbClr val="09417D"/>
                </a:solidFill>
                <a:latin typeface="Arial MT"/>
                <a:cs typeface="Arial MT"/>
              </a:rPr>
              <a:t>long</a:t>
            </a:r>
            <a:r>
              <a:rPr sz="1250" spc="20" dirty="0">
                <a:solidFill>
                  <a:srgbClr val="09417D"/>
                </a:solidFill>
                <a:latin typeface="Arial MT"/>
                <a:cs typeface="Arial MT"/>
              </a:rPr>
              <a:t> </a:t>
            </a:r>
            <a:r>
              <a:rPr sz="1250" spc="-35" dirty="0">
                <a:solidFill>
                  <a:srgbClr val="09417D"/>
                </a:solidFill>
                <a:latin typeface="Arial MT"/>
                <a:cs typeface="Arial MT"/>
              </a:rPr>
              <a:t>terme</a:t>
            </a:r>
            <a:r>
              <a:rPr sz="1250" spc="20" dirty="0">
                <a:solidFill>
                  <a:srgbClr val="09417D"/>
                </a:solidFill>
                <a:latin typeface="Arial MT"/>
                <a:cs typeface="Arial MT"/>
              </a:rPr>
              <a:t> </a:t>
            </a:r>
            <a:r>
              <a:rPr sz="1250" spc="-45" dirty="0">
                <a:solidFill>
                  <a:srgbClr val="09417D"/>
                </a:solidFill>
                <a:latin typeface="Arial MT"/>
                <a:cs typeface="Arial MT"/>
              </a:rPr>
              <a:t>sur</a:t>
            </a:r>
            <a:r>
              <a:rPr sz="1250" spc="20" dirty="0">
                <a:solidFill>
                  <a:srgbClr val="09417D"/>
                </a:solidFill>
                <a:latin typeface="Arial MT"/>
                <a:cs typeface="Arial MT"/>
              </a:rPr>
              <a:t> </a:t>
            </a:r>
            <a:r>
              <a:rPr sz="1250" spc="-35" dirty="0">
                <a:solidFill>
                  <a:srgbClr val="09417D"/>
                </a:solidFill>
                <a:latin typeface="Arial MT"/>
                <a:cs typeface="Arial MT"/>
              </a:rPr>
              <a:t>le</a:t>
            </a:r>
            <a:r>
              <a:rPr sz="1250" spc="20" dirty="0">
                <a:solidFill>
                  <a:srgbClr val="09417D"/>
                </a:solidFill>
                <a:latin typeface="Arial MT"/>
                <a:cs typeface="Arial MT"/>
              </a:rPr>
              <a:t> </a:t>
            </a:r>
            <a:r>
              <a:rPr sz="1250" spc="-55" dirty="0">
                <a:solidFill>
                  <a:srgbClr val="09417D"/>
                </a:solidFill>
                <a:latin typeface="Arial MT"/>
                <a:cs typeface="Arial MT"/>
              </a:rPr>
              <a:t>développement</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30" dirty="0">
                <a:solidFill>
                  <a:srgbClr val="09417D"/>
                </a:solidFill>
                <a:latin typeface="Arial MT"/>
                <a:cs typeface="Arial MT"/>
              </a:rPr>
              <a:t>l'INP</a:t>
            </a:r>
            <a:r>
              <a:rPr sz="1250" spc="20" dirty="0">
                <a:solidFill>
                  <a:srgbClr val="09417D"/>
                </a:solidFill>
                <a:latin typeface="Arial MT"/>
                <a:cs typeface="Arial MT"/>
              </a:rPr>
              <a:t> </a:t>
            </a:r>
            <a:r>
              <a:rPr sz="1250" spc="-25" dirty="0">
                <a:solidFill>
                  <a:srgbClr val="09417D"/>
                </a:solidFill>
                <a:latin typeface="Arial MT"/>
                <a:cs typeface="Arial MT"/>
              </a:rPr>
              <a:t>pour</a:t>
            </a:r>
            <a:r>
              <a:rPr sz="1250" spc="20" dirty="0">
                <a:solidFill>
                  <a:srgbClr val="09417D"/>
                </a:solidFill>
                <a:latin typeface="Arial MT"/>
                <a:cs typeface="Arial MT"/>
              </a:rPr>
              <a:t> </a:t>
            </a:r>
            <a:r>
              <a:rPr sz="1250" spc="-40" dirty="0">
                <a:solidFill>
                  <a:srgbClr val="09417D"/>
                </a:solidFill>
                <a:latin typeface="Arial MT"/>
                <a:cs typeface="Arial MT"/>
              </a:rPr>
              <a:t>l'ensemble</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114" dirty="0">
                <a:solidFill>
                  <a:srgbClr val="09417D"/>
                </a:solidFill>
                <a:latin typeface="Arial MT"/>
                <a:cs typeface="Arial MT"/>
              </a:rPr>
              <a:t>ses</a:t>
            </a:r>
            <a:r>
              <a:rPr sz="1250" spc="20" dirty="0">
                <a:solidFill>
                  <a:srgbClr val="09417D"/>
                </a:solidFill>
                <a:latin typeface="Arial MT"/>
                <a:cs typeface="Arial MT"/>
              </a:rPr>
              <a:t> </a:t>
            </a:r>
            <a:r>
              <a:rPr sz="1250" spc="-65" dirty="0">
                <a:solidFill>
                  <a:srgbClr val="09417D"/>
                </a:solidFill>
                <a:latin typeface="Arial MT"/>
                <a:cs typeface="Arial MT"/>
              </a:rPr>
              <a:t>missions</a:t>
            </a:r>
            <a:r>
              <a:rPr sz="1250" spc="20" dirty="0">
                <a:solidFill>
                  <a:srgbClr val="09417D"/>
                </a:solidFill>
                <a:latin typeface="Arial MT"/>
                <a:cs typeface="Arial MT"/>
              </a:rPr>
              <a:t> </a:t>
            </a:r>
            <a:r>
              <a:rPr sz="1250" spc="-85" dirty="0">
                <a:solidFill>
                  <a:srgbClr val="09417D"/>
                </a:solidFill>
                <a:latin typeface="Arial MT"/>
                <a:cs typeface="Arial MT"/>
              </a:rPr>
              <a:t>(formation,</a:t>
            </a:r>
            <a:r>
              <a:rPr sz="1250" spc="10" dirty="0">
                <a:solidFill>
                  <a:srgbClr val="09417D"/>
                </a:solidFill>
                <a:latin typeface="Arial MT"/>
                <a:cs typeface="Arial MT"/>
              </a:rPr>
              <a:t> </a:t>
            </a:r>
            <a:r>
              <a:rPr sz="1250" spc="-45" dirty="0">
                <a:solidFill>
                  <a:srgbClr val="09417D"/>
                </a:solidFill>
                <a:latin typeface="Arial MT"/>
                <a:cs typeface="Arial MT"/>
              </a:rPr>
              <a:t>recherche,</a:t>
            </a:r>
            <a:r>
              <a:rPr sz="1250" spc="-25" dirty="0">
                <a:solidFill>
                  <a:srgbClr val="09417D"/>
                </a:solidFill>
                <a:latin typeface="Arial MT"/>
                <a:cs typeface="Arial MT"/>
              </a:rPr>
              <a:t> </a:t>
            </a:r>
            <a:r>
              <a:rPr sz="1250" spc="-20" dirty="0">
                <a:solidFill>
                  <a:srgbClr val="09417D"/>
                </a:solidFill>
                <a:latin typeface="Arial MT"/>
                <a:cs typeface="Arial MT"/>
              </a:rPr>
              <a:t>transfert</a:t>
            </a:r>
            <a:r>
              <a:rPr sz="1250" spc="-25" dirty="0">
                <a:solidFill>
                  <a:srgbClr val="09417D"/>
                </a:solidFill>
                <a:latin typeface="Arial MT"/>
                <a:cs typeface="Arial MT"/>
              </a:rPr>
              <a:t> </a:t>
            </a:r>
            <a:r>
              <a:rPr sz="1250" spc="-40" dirty="0">
                <a:solidFill>
                  <a:srgbClr val="09417D"/>
                </a:solidFill>
                <a:latin typeface="Arial MT"/>
                <a:cs typeface="Arial MT"/>
              </a:rPr>
              <a:t>technologique,</a:t>
            </a:r>
            <a:r>
              <a:rPr sz="1250" spc="-25" dirty="0">
                <a:solidFill>
                  <a:srgbClr val="09417D"/>
                </a:solidFill>
                <a:latin typeface="Arial MT"/>
                <a:cs typeface="Arial MT"/>
              </a:rPr>
              <a:t> </a:t>
            </a:r>
            <a:r>
              <a:rPr sz="1250" spc="-35" dirty="0">
                <a:solidFill>
                  <a:srgbClr val="09417D"/>
                </a:solidFill>
                <a:latin typeface="Arial MT"/>
                <a:cs typeface="Arial MT"/>
              </a:rPr>
              <a:t>relations</a:t>
            </a:r>
            <a:r>
              <a:rPr sz="1250" spc="-25" dirty="0">
                <a:solidFill>
                  <a:srgbClr val="09417D"/>
                </a:solidFill>
                <a:latin typeface="Arial MT"/>
                <a:cs typeface="Arial MT"/>
              </a:rPr>
              <a:t> </a:t>
            </a:r>
            <a:r>
              <a:rPr sz="1250" spc="-85" dirty="0">
                <a:solidFill>
                  <a:srgbClr val="09417D"/>
                </a:solidFill>
                <a:latin typeface="Arial MT"/>
                <a:cs typeface="Arial MT"/>
              </a:rPr>
              <a:t>avec</a:t>
            </a:r>
            <a:r>
              <a:rPr sz="1250" spc="-25" dirty="0">
                <a:solidFill>
                  <a:srgbClr val="09417D"/>
                </a:solidFill>
                <a:latin typeface="Arial MT"/>
                <a:cs typeface="Arial MT"/>
              </a:rPr>
              <a:t> </a:t>
            </a:r>
            <a:r>
              <a:rPr sz="1250" spc="-65" dirty="0">
                <a:solidFill>
                  <a:srgbClr val="09417D"/>
                </a:solidFill>
                <a:latin typeface="Arial MT"/>
                <a:cs typeface="Arial MT"/>
              </a:rPr>
              <a:t>les</a:t>
            </a:r>
            <a:r>
              <a:rPr sz="1250" spc="-25" dirty="0">
                <a:solidFill>
                  <a:srgbClr val="09417D"/>
                </a:solidFill>
                <a:latin typeface="Arial MT"/>
                <a:cs typeface="Arial MT"/>
              </a:rPr>
              <a:t> </a:t>
            </a:r>
            <a:r>
              <a:rPr sz="1250" spc="-80" dirty="0">
                <a:solidFill>
                  <a:srgbClr val="09417D"/>
                </a:solidFill>
                <a:latin typeface="Arial MT"/>
                <a:cs typeface="Arial MT"/>
              </a:rPr>
              <a:t>réseaux</a:t>
            </a:r>
            <a:r>
              <a:rPr sz="1250" spc="-25" dirty="0">
                <a:solidFill>
                  <a:srgbClr val="09417D"/>
                </a:solidFill>
                <a:latin typeface="Arial MT"/>
                <a:cs typeface="Arial MT"/>
              </a:rPr>
              <a:t> </a:t>
            </a:r>
            <a:r>
              <a:rPr sz="1250" spc="-55" dirty="0">
                <a:solidFill>
                  <a:srgbClr val="09417D"/>
                </a:solidFill>
                <a:latin typeface="Arial MT"/>
                <a:cs typeface="Arial MT"/>
              </a:rPr>
              <a:t>nationaux</a:t>
            </a:r>
            <a:r>
              <a:rPr sz="1250" spc="-25" dirty="0">
                <a:solidFill>
                  <a:srgbClr val="09417D"/>
                </a:solidFill>
                <a:latin typeface="Arial MT"/>
                <a:cs typeface="Arial MT"/>
              </a:rPr>
              <a:t> </a:t>
            </a:r>
            <a:r>
              <a:rPr sz="1250" spc="-35" dirty="0">
                <a:solidFill>
                  <a:srgbClr val="09417D"/>
                </a:solidFill>
                <a:latin typeface="Arial MT"/>
                <a:cs typeface="Arial MT"/>
              </a:rPr>
              <a:t>et</a:t>
            </a:r>
            <a:r>
              <a:rPr sz="1250" spc="-25" dirty="0">
                <a:solidFill>
                  <a:srgbClr val="09417D"/>
                </a:solidFill>
                <a:latin typeface="Arial MT"/>
                <a:cs typeface="Arial MT"/>
              </a:rPr>
              <a:t> </a:t>
            </a:r>
            <a:r>
              <a:rPr sz="1250" spc="-45" dirty="0">
                <a:solidFill>
                  <a:srgbClr val="09417D"/>
                </a:solidFill>
                <a:latin typeface="Arial MT"/>
                <a:cs typeface="Arial MT"/>
              </a:rPr>
              <a:t>partenaires</a:t>
            </a:r>
            <a:r>
              <a:rPr sz="1250" spc="-25" dirty="0">
                <a:solidFill>
                  <a:srgbClr val="09417D"/>
                </a:solidFill>
                <a:latin typeface="Arial MT"/>
                <a:cs typeface="Arial MT"/>
              </a:rPr>
              <a:t> </a:t>
            </a:r>
            <a:r>
              <a:rPr sz="1250" spc="-40" dirty="0">
                <a:solidFill>
                  <a:srgbClr val="09417D"/>
                </a:solidFill>
                <a:latin typeface="Arial MT"/>
                <a:cs typeface="Arial MT"/>
              </a:rPr>
              <a:t>internationaux).</a:t>
            </a:r>
            <a:endParaRPr sz="1250">
              <a:latin typeface="Arial MT"/>
              <a:cs typeface="Arial MT"/>
            </a:endParaRPr>
          </a:p>
          <a:p>
            <a:pPr marL="12700">
              <a:lnSpc>
                <a:spcPct val="100000"/>
              </a:lnSpc>
              <a:spcBef>
                <a:spcPts val="150"/>
              </a:spcBef>
            </a:pPr>
            <a:r>
              <a:rPr sz="1250" dirty="0">
                <a:solidFill>
                  <a:srgbClr val="09417D"/>
                </a:solidFill>
                <a:latin typeface="Arial MT"/>
                <a:cs typeface="Arial MT"/>
              </a:rPr>
              <a:t>Il</a:t>
            </a:r>
            <a:r>
              <a:rPr sz="1250" spc="-25" dirty="0">
                <a:solidFill>
                  <a:srgbClr val="09417D"/>
                </a:solidFill>
                <a:latin typeface="Arial MT"/>
                <a:cs typeface="Arial MT"/>
              </a:rPr>
              <a:t> </a:t>
            </a:r>
            <a:r>
              <a:rPr sz="1250" spc="-105" dirty="0">
                <a:solidFill>
                  <a:srgbClr val="09417D"/>
                </a:solidFill>
                <a:latin typeface="Arial MT"/>
                <a:cs typeface="Arial MT"/>
              </a:rPr>
              <a:t>a</a:t>
            </a:r>
            <a:r>
              <a:rPr sz="1250" spc="-25" dirty="0">
                <a:solidFill>
                  <a:srgbClr val="09417D"/>
                </a:solidFill>
                <a:latin typeface="Arial MT"/>
                <a:cs typeface="Arial MT"/>
              </a:rPr>
              <a:t> </a:t>
            </a:r>
            <a:r>
              <a:rPr sz="1250" spc="-65" dirty="0">
                <a:solidFill>
                  <a:srgbClr val="09417D"/>
                </a:solidFill>
                <a:latin typeface="Arial MT"/>
                <a:cs typeface="Arial MT"/>
              </a:rPr>
              <a:t>une</a:t>
            </a:r>
            <a:r>
              <a:rPr sz="1250" spc="-25" dirty="0">
                <a:solidFill>
                  <a:srgbClr val="09417D"/>
                </a:solidFill>
                <a:latin typeface="Arial MT"/>
                <a:cs typeface="Arial MT"/>
              </a:rPr>
              <a:t> </a:t>
            </a:r>
            <a:r>
              <a:rPr sz="1250" spc="-40" dirty="0">
                <a:solidFill>
                  <a:srgbClr val="09417D"/>
                </a:solidFill>
                <a:latin typeface="Arial MT"/>
                <a:cs typeface="Arial MT"/>
              </a:rPr>
              <a:t>double</a:t>
            </a:r>
            <a:r>
              <a:rPr sz="1250" spc="-25" dirty="0">
                <a:solidFill>
                  <a:srgbClr val="09417D"/>
                </a:solidFill>
                <a:latin typeface="Arial MT"/>
                <a:cs typeface="Arial MT"/>
              </a:rPr>
              <a:t> </a:t>
            </a:r>
            <a:r>
              <a:rPr sz="1250" spc="-55" dirty="0">
                <a:solidFill>
                  <a:srgbClr val="09417D"/>
                </a:solidFill>
                <a:latin typeface="Arial MT"/>
                <a:cs typeface="Arial MT"/>
              </a:rPr>
              <a:t>mission</a:t>
            </a:r>
            <a:r>
              <a:rPr sz="1250" spc="-25" dirty="0">
                <a:solidFill>
                  <a:srgbClr val="09417D"/>
                </a:solidFill>
                <a:latin typeface="Arial MT"/>
                <a:cs typeface="Arial MT"/>
              </a:rPr>
              <a:t> </a:t>
            </a:r>
            <a:r>
              <a:rPr sz="1250" spc="-50" dirty="0">
                <a:solidFill>
                  <a:srgbClr val="09417D"/>
                </a:solidFill>
                <a:latin typeface="Arial MT"/>
                <a:cs typeface="Arial MT"/>
              </a:rPr>
              <a:t>:</a:t>
            </a:r>
            <a:endParaRPr sz="1250">
              <a:latin typeface="Arial MT"/>
              <a:cs typeface="Arial MT"/>
            </a:endParaRPr>
          </a:p>
          <a:p>
            <a:pPr marL="114300" indent="-101600">
              <a:lnSpc>
                <a:spcPct val="100000"/>
              </a:lnSpc>
              <a:spcBef>
                <a:spcPts val="150"/>
              </a:spcBef>
              <a:buChar char="-"/>
              <a:tabLst>
                <a:tab pos="114300" algn="l"/>
              </a:tabLst>
            </a:pPr>
            <a:r>
              <a:rPr sz="1250" spc="-25" dirty="0">
                <a:solidFill>
                  <a:srgbClr val="09417D"/>
                </a:solidFill>
                <a:latin typeface="Arial MT"/>
                <a:cs typeface="Arial MT"/>
              </a:rPr>
              <a:t>apporter</a:t>
            </a:r>
            <a:r>
              <a:rPr sz="1250" spc="-15" dirty="0">
                <a:solidFill>
                  <a:srgbClr val="09417D"/>
                </a:solidFill>
                <a:latin typeface="Arial MT"/>
                <a:cs typeface="Arial MT"/>
              </a:rPr>
              <a:t> </a:t>
            </a:r>
            <a:r>
              <a:rPr sz="1250" spc="-65" dirty="0">
                <a:solidFill>
                  <a:srgbClr val="09417D"/>
                </a:solidFill>
                <a:latin typeface="Arial MT"/>
                <a:cs typeface="Arial MT"/>
              </a:rPr>
              <a:t>une</a:t>
            </a:r>
            <a:r>
              <a:rPr sz="1250" spc="-15" dirty="0">
                <a:solidFill>
                  <a:srgbClr val="09417D"/>
                </a:solidFill>
                <a:latin typeface="Arial MT"/>
                <a:cs typeface="Arial MT"/>
              </a:rPr>
              <a:t> </a:t>
            </a:r>
            <a:r>
              <a:rPr sz="1250" spc="-45" dirty="0">
                <a:solidFill>
                  <a:srgbClr val="09417D"/>
                </a:solidFill>
                <a:latin typeface="Arial MT"/>
                <a:cs typeface="Arial MT"/>
              </a:rPr>
              <a:t>évaluation</a:t>
            </a:r>
            <a:r>
              <a:rPr sz="1250" spc="-15" dirty="0">
                <a:solidFill>
                  <a:srgbClr val="09417D"/>
                </a:solidFill>
                <a:latin typeface="Arial MT"/>
                <a:cs typeface="Arial MT"/>
              </a:rPr>
              <a:t> </a:t>
            </a:r>
            <a:r>
              <a:rPr sz="1250" spc="-30" dirty="0">
                <a:solidFill>
                  <a:srgbClr val="09417D"/>
                </a:solidFill>
                <a:latin typeface="Arial MT"/>
                <a:cs typeface="Arial MT"/>
              </a:rPr>
              <a:t>impartiale</a:t>
            </a:r>
            <a:r>
              <a:rPr sz="1250" spc="-15" dirty="0">
                <a:solidFill>
                  <a:srgbClr val="09417D"/>
                </a:solidFill>
                <a:latin typeface="Arial MT"/>
                <a:cs typeface="Arial MT"/>
              </a:rPr>
              <a:t> </a:t>
            </a:r>
            <a:r>
              <a:rPr sz="1250" spc="-90" dirty="0">
                <a:solidFill>
                  <a:srgbClr val="09417D"/>
                </a:solidFill>
                <a:latin typeface="Arial MT"/>
                <a:cs typeface="Arial MT"/>
              </a:rPr>
              <a:t>des</a:t>
            </a:r>
            <a:r>
              <a:rPr sz="1250" spc="-10" dirty="0">
                <a:solidFill>
                  <a:srgbClr val="09417D"/>
                </a:solidFill>
                <a:latin typeface="Arial MT"/>
                <a:cs typeface="Arial MT"/>
              </a:rPr>
              <a:t> </a:t>
            </a:r>
            <a:r>
              <a:rPr sz="1250" spc="-45" dirty="0">
                <a:solidFill>
                  <a:srgbClr val="09417D"/>
                </a:solidFill>
                <a:latin typeface="Arial MT"/>
                <a:cs typeface="Arial MT"/>
              </a:rPr>
              <a:t>progrès</a:t>
            </a:r>
            <a:r>
              <a:rPr sz="1250" spc="-15" dirty="0">
                <a:solidFill>
                  <a:srgbClr val="09417D"/>
                </a:solidFill>
                <a:latin typeface="Arial MT"/>
                <a:cs typeface="Arial MT"/>
              </a:rPr>
              <a:t> </a:t>
            </a:r>
            <a:r>
              <a:rPr sz="1250" spc="-10" dirty="0">
                <a:solidFill>
                  <a:srgbClr val="09417D"/>
                </a:solidFill>
                <a:latin typeface="Arial MT"/>
                <a:cs typeface="Arial MT"/>
              </a:rPr>
              <a:t>réalisés,</a:t>
            </a:r>
            <a:endParaRPr sz="1250">
              <a:latin typeface="Arial MT"/>
              <a:cs typeface="Arial MT"/>
            </a:endParaRPr>
          </a:p>
          <a:p>
            <a:pPr marL="114300" indent="-101600">
              <a:lnSpc>
                <a:spcPct val="100000"/>
              </a:lnSpc>
              <a:spcBef>
                <a:spcPts val="150"/>
              </a:spcBef>
              <a:buChar char="-"/>
              <a:tabLst>
                <a:tab pos="114300" algn="l"/>
              </a:tabLst>
            </a:pPr>
            <a:r>
              <a:rPr sz="1250" spc="-35" dirty="0">
                <a:solidFill>
                  <a:srgbClr val="09417D"/>
                </a:solidFill>
                <a:latin typeface="Arial MT"/>
                <a:cs typeface="Arial MT"/>
              </a:rPr>
              <a:t>proposer</a:t>
            </a:r>
            <a:r>
              <a:rPr sz="1250" spc="-15" dirty="0">
                <a:solidFill>
                  <a:srgbClr val="09417D"/>
                </a:solidFill>
                <a:latin typeface="Arial MT"/>
                <a:cs typeface="Arial MT"/>
              </a:rPr>
              <a:t> </a:t>
            </a:r>
            <a:r>
              <a:rPr sz="1250" spc="-90" dirty="0">
                <a:solidFill>
                  <a:srgbClr val="09417D"/>
                </a:solidFill>
                <a:latin typeface="Arial MT"/>
                <a:cs typeface="Arial MT"/>
              </a:rPr>
              <a:t>des</a:t>
            </a:r>
            <a:r>
              <a:rPr sz="1250" spc="-10" dirty="0">
                <a:solidFill>
                  <a:srgbClr val="09417D"/>
                </a:solidFill>
                <a:latin typeface="Arial MT"/>
                <a:cs typeface="Arial MT"/>
              </a:rPr>
              <a:t> </a:t>
            </a:r>
            <a:r>
              <a:rPr sz="1250" spc="-75" dirty="0">
                <a:solidFill>
                  <a:srgbClr val="09417D"/>
                </a:solidFill>
                <a:latin typeface="Arial MT"/>
                <a:cs typeface="Arial MT"/>
              </a:rPr>
              <a:t>voies</a:t>
            </a:r>
            <a:r>
              <a:rPr sz="1250" spc="-10" dirty="0">
                <a:solidFill>
                  <a:srgbClr val="09417D"/>
                </a:solidFill>
                <a:latin typeface="Arial MT"/>
                <a:cs typeface="Arial MT"/>
              </a:rPr>
              <a:t> d'amélioration.</a:t>
            </a:r>
            <a:endParaRPr sz="1250">
              <a:latin typeface="Arial MT"/>
              <a:cs typeface="Arial MT"/>
            </a:endParaRPr>
          </a:p>
          <a:p>
            <a:pPr marL="53340">
              <a:lnSpc>
                <a:spcPct val="100000"/>
              </a:lnSpc>
              <a:spcBef>
                <a:spcPts val="150"/>
              </a:spcBef>
            </a:pPr>
            <a:r>
              <a:rPr sz="1250" dirty="0">
                <a:solidFill>
                  <a:srgbClr val="09417D"/>
                </a:solidFill>
                <a:latin typeface="Arial MT"/>
                <a:cs typeface="Arial MT"/>
              </a:rPr>
              <a:t>Il</a:t>
            </a:r>
            <a:r>
              <a:rPr sz="1250" spc="-45" dirty="0">
                <a:solidFill>
                  <a:srgbClr val="09417D"/>
                </a:solidFill>
                <a:latin typeface="Arial MT"/>
                <a:cs typeface="Arial MT"/>
              </a:rPr>
              <a:t> </a:t>
            </a:r>
            <a:r>
              <a:rPr sz="1250" spc="-50" dirty="0">
                <a:solidFill>
                  <a:srgbClr val="09417D"/>
                </a:solidFill>
                <a:latin typeface="Arial MT"/>
                <a:cs typeface="Arial MT"/>
              </a:rPr>
              <a:t>aura</a:t>
            </a:r>
            <a:r>
              <a:rPr sz="1250" spc="-30" dirty="0">
                <a:solidFill>
                  <a:srgbClr val="09417D"/>
                </a:solidFill>
                <a:latin typeface="Arial MT"/>
                <a:cs typeface="Arial MT"/>
              </a:rPr>
              <a:t> </a:t>
            </a:r>
            <a:r>
              <a:rPr sz="1250" spc="-40" dirty="0">
                <a:solidFill>
                  <a:srgbClr val="09417D"/>
                </a:solidFill>
                <a:latin typeface="Arial MT"/>
                <a:cs typeface="Arial MT"/>
              </a:rPr>
              <a:t>notamment</a:t>
            </a:r>
            <a:r>
              <a:rPr sz="1250" spc="-25" dirty="0">
                <a:solidFill>
                  <a:srgbClr val="09417D"/>
                </a:solidFill>
                <a:latin typeface="Arial MT"/>
                <a:cs typeface="Arial MT"/>
              </a:rPr>
              <a:t> </a:t>
            </a:r>
            <a:r>
              <a:rPr sz="1250" spc="-10" dirty="0">
                <a:solidFill>
                  <a:srgbClr val="09417D"/>
                </a:solidFill>
                <a:latin typeface="Arial MT"/>
                <a:cs typeface="Arial MT"/>
              </a:rPr>
              <a:t>pour</a:t>
            </a:r>
            <a:r>
              <a:rPr sz="1250" spc="-30" dirty="0">
                <a:solidFill>
                  <a:srgbClr val="09417D"/>
                </a:solidFill>
                <a:latin typeface="Arial MT"/>
                <a:cs typeface="Arial MT"/>
              </a:rPr>
              <a:t> </a:t>
            </a:r>
            <a:r>
              <a:rPr sz="1250" spc="-10" dirty="0">
                <a:solidFill>
                  <a:srgbClr val="09417D"/>
                </a:solidFill>
                <a:latin typeface="Arial MT"/>
                <a:cs typeface="Arial MT"/>
              </a:rPr>
              <a:t>rôle</a:t>
            </a:r>
            <a:r>
              <a:rPr sz="1250" spc="-25" dirty="0">
                <a:solidFill>
                  <a:srgbClr val="09417D"/>
                </a:solidFill>
                <a:latin typeface="Arial MT"/>
                <a:cs typeface="Arial MT"/>
              </a:rPr>
              <a:t> </a:t>
            </a:r>
            <a:r>
              <a:rPr sz="1250" spc="-30" dirty="0">
                <a:solidFill>
                  <a:srgbClr val="09417D"/>
                </a:solidFill>
                <a:latin typeface="Arial MT"/>
                <a:cs typeface="Arial MT"/>
              </a:rPr>
              <a:t>d'évaluer </a:t>
            </a:r>
            <a:r>
              <a:rPr sz="1250" spc="-20" dirty="0">
                <a:solidFill>
                  <a:srgbClr val="09417D"/>
                </a:solidFill>
                <a:latin typeface="Arial MT"/>
                <a:cs typeface="Arial MT"/>
              </a:rPr>
              <a:t>l'INP</a:t>
            </a:r>
            <a:r>
              <a:rPr sz="1250" spc="-30" dirty="0">
                <a:solidFill>
                  <a:srgbClr val="09417D"/>
                </a:solidFill>
                <a:latin typeface="Arial MT"/>
                <a:cs typeface="Arial MT"/>
              </a:rPr>
              <a:t> </a:t>
            </a:r>
            <a:r>
              <a:rPr sz="1250" spc="-70" dirty="0">
                <a:solidFill>
                  <a:srgbClr val="09417D"/>
                </a:solidFill>
                <a:latin typeface="Arial MT"/>
                <a:cs typeface="Arial MT"/>
              </a:rPr>
              <a:t>chaque</a:t>
            </a:r>
            <a:r>
              <a:rPr sz="1250" spc="-25" dirty="0">
                <a:solidFill>
                  <a:srgbClr val="09417D"/>
                </a:solidFill>
                <a:latin typeface="Arial MT"/>
                <a:cs typeface="Arial MT"/>
              </a:rPr>
              <a:t> </a:t>
            </a:r>
            <a:r>
              <a:rPr sz="1250" spc="-70" dirty="0">
                <a:solidFill>
                  <a:srgbClr val="09417D"/>
                </a:solidFill>
                <a:latin typeface="Arial MT"/>
                <a:cs typeface="Arial MT"/>
              </a:rPr>
              <a:t>année,</a:t>
            </a:r>
            <a:r>
              <a:rPr sz="1250" spc="-25" dirty="0">
                <a:solidFill>
                  <a:srgbClr val="09417D"/>
                </a:solidFill>
                <a:latin typeface="Arial MT"/>
                <a:cs typeface="Arial MT"/>
              </a:rPr>
              <a:t> </a:t>
            </a:r>
            <a:r>
              <a:rPr sz="1250" spc="-40" dirty="0">
                <a:solidFill>
                  <a:srgbClr val="09417D"/>
                </a:solidFill>
                <a:latin typeface="Arial MT"/>
                <a:cs typeface="Arial MT"/>
              </a:rPr>
              <a:t>notamment</a:t>
            </a:r>
            <a:r>
              <a:rPr sz="1250" spc="-25" dirty="0">
                <a:solidFill>
                  <a:srgbClr val="09417D"/>
                </a:solidFill>
                <a:latin typeface="Arial MT"/>
                <a:cs typeface="Arial MT"/>
              </a:rPr>
              <a:t> </a:t>
            </a:r>
            <a:r>
              <a:rPr sz="1250" spc="-75" dirty="0">
                <a:solidFill>
                  <a:srgbClr val="09417D"/>
                </a:solidFill>
                <a:latin typeface="Arial MT"/>
                <a:cs typeface="Arial MT"/>
              </a:rPr>
              <a:t>en</a:t>
            </a:r>
            <a:r>
              <a:rPr sz="1250" spc="-25" dirty="0">
                <a:solidFill>
                  <a:srgbClr val="09417D"/>
                </a:solidFill>
                <a:latin typeface="Arial MT"/>
                <a:cs typeface="Arial MT"/>
              </a:rPr>
              <a:t> </a:t>
            </a:r>
            <a:r>
              <a:rPr sz="1250" spc="-80" dirty="0">
                <a:solidFill>
                  <a:srgbClr val="09417D"/>
                </a:solidFill>
                <a:latin typeface="Arial MT"/>
                <a:cs typeface="Arial MT"/>
              </a:rPr>
              <a:t>vue</a:t>
            </a:r>
            <a:r>
              <a:rPr sz="1250" spc="-25" dirty="0">
                <a:solidFill>
                  <a:srgbClr val="09417D"/>
                </a:solidFill>
                <a:latin typeface="Arial MT"/>
                <a:cs typeface="Arial MT"/>
              </a:rPr>
              <a:t> </a:t>
            </a:r>
            <a:r>
              <a:rPr sz="1250" spc="-30" dirty="0">
                <a:solidFill>
                  <a:srgbClr val="09417D"/>
                </a:solidFill>
                <a:latin typeface="Arial MT"/>
                <a:cs typeface="Arial MT"/>
              </a:rPr>
              <a:t>du terme</a:t>
            </a:r>
            <a:r>
              <a:rPr sz="1250" spc="-25"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l'expérimentation.</a:t>
            </a:r>
            <a:endParaRPr sz="1250">
              <a:latin typeface="Arial MT"/>
              <a:cs typeface="Arial MT"/>
            </a:endParaRPr>
          </a:p>
          <a:p>
            <a:pPr marL="12700">
              <a:lnSpc>
                <a:spcPct val="100000"/>
              </a:lnSpc>
              <a:spcBef>
                <a:spcPts val="150"/>
              </a:spcBef>
            </a:pPr>
            <a:r>
              <a:rPr sz="1250" spc="-110" dirty="0">
                <a:solidFill>
                  <a:srgbClr val="09417D"/>
                </a:solidFill>
                <a:latin typeface="Arial MT"/>
                <a:cs typeface="Arial MT"/>
              </a:rPr>
              <a:t>Les</a:t>
            </a:r>
            <a:r>
              <a:rPr sz="1250" spc="-25" dirty="0">
                <a:solidFill>
                  <a:srgbClr val="09417D"/>
                </a:solidFill>
                <a:latin typeface="Arial MT"/>
                <a:cs typeface="Arial MT"/>
              </a:rPr>
              <a:t> </a:t>
            </a:r>
            <a:r>
              <a:rPr sz="1250" spc="-60" dirty="0">
                <a:solidFill>
                  <a:srgbClr val="09417D"/>
                </a:solidFill>
                <a:latin typeface="Arial MT"/>
                <a:cs typeface="Arial MT"/>
              </a:rPr>
              <a:t>Conseils</a:t>
            </a:r>
            <a:r>
              <a:rPr sz="1250" spc="-30" dirty="0">
                <a:solidFill>
                  <a:srgbClr val="09417D"/>
                </a:solidFill>
                <a:latin typeface="Arial MT"/>
                <a:cs typeface="Arial MT"/>
              </a:rPr>
              <a:t> </a:t>
            </a:r>
            <a:r>
              <a:rPr sz="1250" spc="-20" dirty="0">
                <a:solidFill>
                  <a:srgbClr val="09417D"/>
                </a:solidFill>
                <a:latin typeface="Arial MT"/>
                <a:cs typeface="Arial MT"/>
              </a:rPr>
              <a:t>d'Orientation</a:t>
            </a:r>
            <a:r>
              <a:rPr sz="1250" spc="-40" dirty="0">
                <a:solidFill>
                  <a:srgbClr val="09417D"/>
                </a:solidFill>
                <a:latin typeface="Arial MT"/>
                <a:cs typeface="Arial MT"/>
              </a:rPr>
              <a:t> </a:t>
            </a:r>
            <a:r>
              <a:rPr sz="1250" spc="-50" dirty="0">
                <a:solidFill>
                  <a:srgbClr val="09417D"/>
                </a:solidFill>
                <a:latin typeface="Arial MT"/>
                <a:cs typeface="Arial MT"/>
              </a:rPr>
              <a:t>Stratégique</a:t>
            </a:r>
            <a:r>
              <a:rPr sz="1250" spc="-30"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65" dirty="0">
                <a:solidFill>
                  <a:srgbClr val="09417D"/>
                </a:solidFill>
                <a:latin typeface="Arial MT"/>
                <a:cs typeface="Arial MT"/>
              </a:rPr>
              <a:t>chacune</a:t>
            </a:r>
            <a:r>
              <a:rPr sz="1250" spc="-25" dirty="0">
                <a:solidFill>
                  <a:srgbClr val="09417D"/>
                </a:solidFill>
                <a:latin typeface="Arial MT"/>
                <a:cs typeface="Arial MT"/>
              </a:rPr>
              <a:t> </a:t>
            </a:r>
            <a:r>
              <a:rPr sz="1250" spc="-90" dirty="0">
                <a:solidFill>
                  <a:srgbClr val="09417D"/>
                </a:solidFill>
                <a:latin typeface="Arial MT"/>
                <a:cs typeface="Arial MT"/>
              </a:rPr>
              <a:t>des</a:t>
            </a:r>
            <a:r>
              <a:rPr sz="1250" spc="-25" dirty="0">
                <a:solidFill>
                  <a:srgbClr val="09417D"/>
                </a:solidFill>
                <a:latin typeface="Arial MT"/>
                <a:cs typeface="Arial MT"/>
              </a:rPr>
              <a:t> </a:t>
            </a:r>
            <a:r>
              <a:rPr sz="1250" spc="-75" dirty="0">
                <a:solidFill>
                  <a:srgbClr val="09417D"/>
                </a:solidFill>
                <a:latin typeface="Arial MT"/>
                <a:cs typeface="Arial MT"/>
              </a:rPr>
              <a:t>écoles</a:t>
            </a:r>
            <a:r>
              <a:rPr sz="1250" spc="-25" dirty="0">
                <a:solidFill>
                  <a:srgbClr val="09417D"/>
                </a:solidFill>
                <a:latin typeface="Arial MT"/>
                <a:cs typeface="Arial MT"/>
              </a:rPr>
              <a:t> </a:t>
            </a:r>
            <a:r>
              <a:rPr sz="1250" dirty="0">
                <a:solidFill>
                  <a:srgbClr val="09417D"/>
                </a:solidFill>
                <a:latin typeface="Arial MT"/>
                <a:cs typeface="Arial MT"/>
              </a:rPr>
              <a:t>ont</a:t>
            </a:r>
            <a:r>
              <a:rPr sz="1250" spc="-25" dirty="0">
                <a:solidFill>
                  <a:srgbClr val="09417D"/>
                </a:solidFill>
                <a:latin typeface="Arial MT"/>
                <a:cs typeface="Arial MT"/>
              </a:rPr>
              <a:t> </a:t>
            </a:r>
            <a:r>
              <a:rPr sz="1250" spc="-10" dirty="0">
                <a:solidFill>
                  <a:srgbClr val="09417D"/>
                </a:solidFill>
                <a:latin typeface="Arial MT"/>
                <a:cs typeface="Arial MT"/>
              </a:rPr>
              <a:t>le</a:t>
            </a:r>
            <a:r>
              <a:rPr sz="1250" spc="-25" dirty="0">
                <a:solidFill>
                  <a:srgbClr val="09417D"/>
                </a:solidFill>
                <a:latin typeface="Arial MT"/>
                <a:cs typeface="Arial MT"/>
              </a:rPr>
              <a:t> </a:t>
            </a:r>
            <a:r>
              <a:rPr sz="1250" spc="-10" dirty="0">
                <a:solidFill>
                  <a:srgbClr val="09417D"/>
                </a:solidFill>
                <a:latin typeface="Arial MT"/>
                <a:cs typeface="Arial MT"/>
              </a:rPr>
              <a:t>rôle</a:t>
            </a:r>
            <a:r>
              <a:rPr sz="1250" spc="-30"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nourrir</a:t>
            </a:r>
            <a:r>
              <a:rPr sz="1250" spc="-25" dirty="0">
                <a:solidFill>
                  <a:srgbClr val="09417D"/>
                </a:solidFill>
                <a:latin typeface="Arial MT"/>
                <a:cs typeface="Arial MT"/>
              </a:rPr>
              <a:t> </a:t>
            </a:r>
            <a:r>
              <a:rPr sz="1250" spc="-10" dirty="0">
                <a:solidFill>
                  <a:srgbClr val="09417D"/>
                </a:solidFill>
                <a:latin typeface="Arial MT"/>
                <a:cs typeface="Arial MT"/>
              </a:rPr>
              <a:t>et</a:t>
            </a:r>
            <a:r>
              <a:rPr sz="1250" spc="-30" dirty="0">
                <a:solidFill>
                  <a:srgbClr val="09417D"/>
                </a:solidFill>
                <a:latin typeface="Arial MT"/>
                <a:cs typeface="Arial MT"/>
              </a:rPr>
              <a:t> préparer</a:t>
            </a:r>
            <a:r>
              <a:rPr sz="1250" spc="-25" dirty="0">
                <a:solidFill>
                  <a:srgbClr val="09417D"/>
                </a:solidFill>
                <a:latin typeface="Arial MT"/>
                <a:cs typeface="Arial MT"/>
              </a:rPr>
              <a:t> </a:t>
            </a:r>
            <a:r>
              <a:rPr sz="1250" spc="-65" dirty="0">
                <a:solidFill>
                  <a:srgbClr val="09417D"/>
                </a:solidFill>
                <a:latin typeface="Arial MT"/>
                <a:cs typeface="Arial MT"/>
              </a:rPr>
              <a:t>les</a:t>
            </a:r>
            <a:r>
              <a:rPr sz="1250" spc="-25" dirty="0">
                <a:solidFill>
                  <a:srgbClr val="09417D"/>
                </a:solidFill>
                <a:latin typeface="Arial MT"/>
                <a:cs typeface="Arial MT"/>
              </a:rPr>
              <a:t> </a:t>
            </a:r>
            <a:r>
              <a:rPr sz="1250" spc="-50" dirty="0">
                <a:solidFill>
                  <a:srgbClr val="09417D"/>
                </a:solidFill>
                <a:latin typeface="Arial MT"/>
                <a:cs typeface="Arial MT"/>
              </a:rPr>
              <a:t>travaux</a:t>
            </a:r>
            <a:r>
              <a:rPr sz="1250" spc="-25" dirty="0">
                <a:solidFill>
                  <a:srgbClr val="09417D"/>
                </a:solidFill>
                <a:latin typeface="Arial MT"/>
                <a:cs typeface="Arial MT"/>
              </a:rPr>
              <a:t> </a:t>
            </a:r>
            <a:r>
              <a:rPr sz="1250" spc="-30" dirty="0">
                <a:solidFill>
                  <a:srgbClr val="09417D"/>
                </a:solidFill>
                <a:latin typeface="Arial MT"/>
                <a:cs typeface="Arial MT"/>
              </a:rPr>
              <a:t>du </a:t>
            </a:r>
            <a:r>
              <a:rPr sz="1250" spc="-50" dirty="0">
                <a:solidFill>
                  <a:srgbClr val="09417D"/>
                </a:solidFill>
                <a:latin typeface="Arial MT"/>
                <a:cs typeface="Arial MT"/>
              </a:rPr>
              <a:t>Conseil</a:t>
            </a:r>
            <a:r>
              <a:rPr sz="1250" spc="-25"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Rayonnement.</a:t>
            </a:r>
            <a:endParaRPr sz="1250">
              <a:latin typeface="Arial MT"/>
              <a:cs typeface="Arial MT"/>
            </a:endParaRPr>
          </a:p>
        </p:txBody>
      </p:sp>
      <p:sp>
        <p:nvSpPr>
          <p:cNvPr id="7" name="object 7"/>
          <p:cNvSpPr txBox="1"/>
          <p:nvPr/>
        </p:nvSpPr>
        <p:spPr>
          <a:xfrm>
            <a:off x="6572270" y="3386954"/>
            <a:ext cx="10880090" cy="1282700"/>
          </a:xfrm>
          <a:prstGeom prst="rect">
            <a:avLst/>
          </a:prstGeom>
        </p:spPr>
        <p:txBody>
          <a:bodyPr vert="horz" wrap="square" lIns="0" tIns="12065" rIns="0" bIns="0" rtlCol="0">
            <a:spAutoFit/>
          </a:bodyPr>
          <a:lstStyle/>
          <a:p>
            <a:pPr marL="12700" marR="5715" algn="just">
              <a:lnSpc>
                <a:spcPct val="110000"/>
              </a:lnSpc>
              <a:spcBef>
                <a:spcPts val="95"/>
              </a:spcBef>
            </a:pPr>
            <a:r>
              <a:rPr sz="1250" spc="-95" dirty="0">
                <a:solidFill>
                  <a:srgbClr val="09417D"/>
                </a:solidFill>
                <a:latin typeface="Arial MT"/>
                <a:cs typeface="Arial MT"/>
              </a:rPr>
              <a:t>Le</a:t>
            </a:r>
            <a:r>
              <a:rPr sz="1250" spc="5" dirty="0">
                <a:solidFill>
                  <a:srgbClr val="09417D"/>
                </a:solidFill>
                <a:latin typeface="Arial MT"/>
                <a:cs typeface="Arial MT"/>
              </a:rPr>
              <a:t> </a:t>
            </a:r>
            <a:r>
              <a:rPr sz="1250" spc="-45" dirty="0">
                <a:solidFill>
                  <a:srgbClr val="09417D"/>
                </a:solidFill>
                <a:latin typeface="Arial MT"/>
                <a:cs typeface="Arial MT"/>
              </a:rPr>
              <a:t>Conseil</a:t>
            </a:r>
            <a:r>
              <a:rPr sz="1250" spc="-40" dirty="0">
                <a:solidFill>
                  <a:srgbClr val="09417D"/>
                </a:solidFill>
                <a:latin typeface="Arial MT"/>
                <a:cs typeface="Arial MT"/>
              </a:rPr>
              <a:t> </a:t>
            </a:r>
            <a:r>
              <a:rPr sz="1250" spc="-45" dirty="0">
                <a:solidFill>
                  <a:srgbClr val="09417D"/>
                </a:solidFill>
                <a:latin typeface="Arial MT"/>
                <a:cs typeface="Arial MT"/>
              </a:rPr>
              <a:t>de </a:t>
            </a:r>
            <a:r>
              <a:rPr sz="1250" spc="-65" dirty="0">
                <a:solidFill>
                  <a:srgbClr val="09417D"/>
                </a:solidFill>
                <a:latin typeface="Arial MT"/>
                <a:cs typeface="Arial MT"/>
              </a:rPr>
              <a:t>Rayonnement</a:t>
            </a:r>
            <a:r>
              <a:rPr sz="1250" spc="-20" dirty="0">
                <a:solidFill>
                  <a:srgbClr val="09417D"/>
                </a:solidFill>
                <a:latin typeface="Arial MT"/>
                <a:cs typeface="Arial MT"/>
              </a:rPr>
              <a:t> </a:t>
            </a:r>
            <a:r>
              <a:rPr sz="1250" spc="-60" dirty="0">
                <a:solidFill>
                  <a:srgbClr val="09417D"/>
                </a:solidFill>
                <a:latin typeface="Arial MT"/>
                <a:cs typeface="Arial MT"/>
              </a:rPr>
              <a:t>est</a:t>
            </a:r>
            <a:r>
              <a:rPr sz="1250" spc="-30" dirty="0">
                <a:solidFill>
                  <a:srgbClr val="09417D"/>
                </a:solidFill>
                <a:latin typeface="Arial MT"/>
                <a:cs typeface="Arial MT"/>
              </a:rPr>
              <a:t> </a:t>
            </a:r>
            <a:r>
              <a:rPr sz="1250" spc="-60" dirty="0">
                <a:solidFill>
                  <a:srgbClr val="09417D"/>
                </a:solidFill>
                <a:latin typeface="Arial MT"/>
                <a:cs typeface="Arial MT"/>
              </a:rPr>
              <a:t>composé</a:t>
            </a:r>
            <a:r>
              <a:rPr sz="1250" spc="-25" dirty="0">
                <a:solidFill>
                  <a:srgbClr val="09417D"/>
                </a:solidFill>
                <a:latin typeface="Arial MT"/>
                <a:cs typeface="Arial MT"/>
              </a:rPr>
              <a:t> </a:t>
            </a:r>
            <a:r>
              <a:rPr sz="1250" spc="-45" dirty="0">
                <a:solidFill>
                  <a:srgbClr val="09417D"/>
                </a:solidFill>
                <a:latin typeface="Arial MT"/>
                <a:cs typeface="Arial MT"/>
              </a:rPr>
              <a:t>de </a:t>
            </a:r>
            <a:r>
              <a:rPr sz="1250" dirty="0">
                <a:solidFill>
                  <a:srgbClr val="09417D"/>
                </a:solidFill>
                <a:latin typeface="Arial MT"/>
                <a:cs typeface="Arial MT"/>
              </a:rPr>
              <a:t>8</a:t>
            </a:r>
            <a:r>
              <a:rPr sz="1250" spc="-35" dirty="0">
                <a:solidFill>
                  <a:srgbClr val="09417D"/>
                </a:solidFill>
                <a:latin typeface="Arial MT"/>
                <a:cs typeface="Arial MT"/>
              </a:rPr>
              <a:t> </a:t>
            </a:r>
            <a:r>
              <a:rPr sz="1250" spc="-55" dirty="0">
                <a:solidFill>
                  <a:srgbClr val="09417D"/>
                </a:solidFill>
                <a:latin typeface="Arial MT"/>
                <a:cs typeface="Arial MT"/>
              </a:rPr>
              <a:t>membres</a:t>
            </a:r>
            <a:r>
              <a:rPr sz="1250" spc="-20" dirty="0">
                <a:solidFill>
                  <a:srgbClr val="09417D"/>
                </a:solidFill>
                <a:latin typeface="Arial MT"/>
                <a:cs typeface="Arial MT"/>
              </a:rPr>
              <a:t> </a:t>
            </a:r>
            <a:r>
              <a:rPr sz="1250" spc="-30" dirty="0">
                <a:solidFill>
                  <a:srgbClr val="09417D"/>
                </a:solidFill>
                <a:latin typeface="Arial MT"/>
                <a:cs typeface="Arial MT"/>
              </a:rPr>
              <a:t>(dont</a:t>
            </a:r>
            <a:r>
              <a:rPr sz="1250" spc="-20" dirty="0">
                <a:solidFill>
                  <a:srgbClr val="09417D"/>
                </a:solidFill>
                <a:latin typeface="Arial MT"/>
                <a:cs typeface="Arial MT"/>
              </a:rPr>
              <a:t> </a:t>
            </a:r>
            <a:r>
              <a:rPr sz="1250" dirty="0">
                <a:solidFill>
                  <a:srgbClr val="09417D"/>
                </a:solidFill>
                <a:latin typeface="Arial MT"/>
                <a:cs typeface="Arial MT"/>
              </a:rPr>
              <a:t>3</a:t>
            </a:r>
            <a:r>
              <a:rPr sz="1250" spc="-20" dirty="0">
                <a:solidFill>
                  <a:srgbClr val="09417D"/>
                </a:solidFill>
                <a:latin typeface="Arial MT"/>
                <a:cs typeface="Arial MT"/>
              </a:rPr>
              <a:t> </a:t>
            </a:r>
            <a:r>
              <a:rPr sz="1250" spc="-45" dirty="0">
                <a:solidFill>
                  <a:srgbClr val="09417D"/>
                </a:solidFill>
                <a:latin typeface="Arial MT"/>
                <a:cs typeface="Arial MT"/>
              </a:rPr>
              <a:t>représentants</a:t>
            </a:r>
            <a:r>
              <a:rPr sz="1250" spc="-20"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80" dirty="0">
                <a:solidFill>
                  <a:srgbClr val="09417D"/>
                </a:solidFill>
                <a:latin typeface="Arial MT"/>
                <a:cs typeface="Arial MT"/>
              </a:rPr>
              <a:t>réseaux</a:t>
            </a:r>
            <a:r>
              <a:rPr sz="1250" spc="-10"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70" dirty="0">
                <a:solidFill>
                  <a:srgbClr val="09417D"/>
                </a:solidFill>
                <a:latin typeface="Arial MT"/>
                <a:cs typeface="Arial MT"/>
              </a:rPr>
              <a:t>écoles</a:t>
            </a:r>
            <a:r>
              <a:rPr sz="1250" spc="-20" dirty="0">
                <a:solidFill>
                  <a:srgbClr val="09417D"/>
                </a:solidFill>
                <a:latin typeface="Arial MT"/>
                <a:cs typeface="Arial MT"/>
              </a:rPr>
              <a:t> </a:t>
            </a:r>
            <a:r>
              <a:rPr sz="1250" spc="-45" dirty="0">
                <a:solidFill>
                  <a:srgbClr val="09417D"/>
                </a:solidFill>
                <a:latin typeface="Arial MT"/>
                <a:cs typeface="Arial MT"/>
              </a:rPr>
              <a:t>de</a:t>
            </a:r>
            <a:r>
              <a:rPr sz="1250" spc="-20" dirty="0">
                <a:solidFill>
                  <a:srgbClr val="09417D"/>
                </a:solidFill>
                <a:latin typeface="Arial MT"/>
                <a:cs typeface="Arial MT"/>
              </a:rPr>
              <a:t> </a:t>
            </a:r>
            <a:r>
              <a:rPr sz="1250" spc="-30" dirty="0">
                <a:solidFill>
                  <a:srgbClr val="09417D"/>
                </a:solidFill>
                <a:latin typeface="Arial MT"/>
                <a:cs typeface="Arial MT"/>
              </a:rPr>
              <a:t>l'INP)</a:t>
            </a:r>
            <a:r>
              <a:rPr sz="1250" spc="-20" dirty="0">
                <a:solidFill>
                  <a:srgbClr val="09417D"/>
                </a:solidFill>
                <a:latin typeface="Arial MT"/>
                <a:cs typeface="Arial MT"/>
              </a:rPr>
              <a:t> </a:t>
            </a:r>
            <a:r>
              <a:rPr sz="1250" dirty="0">
                <a:solidFill>
                  <a:srgbClr val="09417D"/>
                </a:solidFill>
                <a:latin typeface="Arial MT"/>
                <a:cs typeface="Arial MT"/>
              </a:rPr>
              <a:t>pour</a:t>
            </a:r>
            <a:r>
              <a:rPr sz="1250" spc="-15" dirty="0">
                <a:solidFill>
                  <a:srgbClr val="09417D"/>
                </a:solidFill>
                <a:latin typeface="Arial MT"/>
                <a:cs typeface="Arial MT"/>
              </a:rPr>
              <a:t> </a:t>
            </a:r>
            <a:r>
              <a:rPr sz="1250" spc="-10" dirty="0">
                <a:solidFill>
                  <a:srgbClr val="09417D"/>
                </a:solidFill>
                <a:latin typeface="Arial MT"/>
                <a:cs typeface="Arial MT"/>
              </a:rPr>
              <a:t>un</a:t>
            </a:r>
            <a:r>
              <a:rPr sz="1250" spc="-20" dirty="0">
                <a:solidFill>
                  <a:srgbClr val="09417D"/>
                </a:solidFill>
                <a:latin typeface="Arial MT"/>
                <a:cs typeface="Arial MT"/>
              </a:rPr>
              <a:t> </a:t>
            </a:r>
            <a:r>
              <a:rPr sz="1250" spc="-55" dirty="0">
                <a:solidFill>
                  <a:srgbClr val="09417D"/>
                </a:solidFill>
                <a:latin typeface="Arial MT"/>
                <a:cs typeface="Arial MT"/>
              </a:rPr>
              <a:t>mandat</a:t>
            </a:r>
            <a:r>
              <a:rPr sz="1250" spc="-20" dirty="0">
                <a:solidFill>
                  <a:srgbClr val="09417D"/>
                </a:solidFill>
                <a:latin typeface="Arial MT"/>
                <a:cs typeface="Arial MT"/>
              </a:rPr>
              <a:t> </a:t>
            </a:r>
            <a:r>
              <a:rPr sz="1250" spc="-45" dirty="0">
                <a:solidFill>
                  <a:srgbClr val="09417D"/>
                </a:solidFill>
                <a:latin typeface="Arial MT"/>
                <a:cs typeface="Arial MT"/>
              </a:rPr>
              <a:t>de</a:t>
            </a:r>
            <a:r>
              <a:rPr sz="1250" spc="-20" dirty="0">
                <a:solidFill>
                  <a:srgbClr val="09417D"/>
                </a:solidFill>
                <a:latin typeface="Arial MT"/>
                <a:cs typeface="Arial MT"/>
              </a:rPr>
              <a:t> </a:t>
            </a:r>
            <a:r>
              <a:rPr sz="1250" dirty="0">
                <a:solidFill>
                  <a:srgbClr val="09417D"/>
                </a:solidFill>
                <a:latin typeface="Arial MT"/>
                <a:cs typeface="Arial MT"/>
              </a:rPr>
              <a:t>5</a:t>
            </a:r>
            <a:r>
              <a:rPr sz="1250" spc="-20" dirty="0">
                <a:solidFill>
                  <a:srgbClr val="09417D"/>
                </a:solidFill>
                <a:latin typeface="Arial MT"/>
                <a:cs typeface="Arial MT"/>
              </a:rPr>
              <a:t> </a:t>
            </a:r>
            <a:r>
              <a:rPr sz="1250" spc="-60" dirty="0">
                <a:solidFill>
                  <a:srgbClr val="09417D"/>
                </a:solidFill>
                <a:latin typeface="Arial MT"/>
                <a:cs typeface="Arial MT"/>
              </a:rPr>
              <a:t>ans,</a:t>
            </a:r>
            <a:r>
              <a:rPr sz="1250" spc="-20" dirty="0">
                <a:solidFill>
                  <a:srgbClr val="09417D"/>
                </a:solidFill>
                <a:latin typeface="Arial MT"/>
                <a:cs typeface="Arial MT"/>
              </a:rPr>
              <a:t> </a:t>
            </a:r>
            <a:r>
              <a:rPr sz="1250" spc="-85" dirty="0">
                <a:solidFill>
                  <a:srgbClr val="09417D"/>
                </a:solidFill>
                <a:latin typeface="Arial MT"/>
                <a:cs typeface="Arial MT"/>
              </a:rPr>
              <a:t>désignés</a:t>
            </a:r>
            <a:r>
              <a:rPr sz="1250" dirty="0">
                <a:solidFill>
                  <a:srgbClr val="09417D"/>
                </a:solidFill>
                <a:latin typeface="Arial MT"/>
                <a:cs typeface="Arial MT"/>
              </a:rPr>
              <a:t> </a:t>
            </a:r>
            <a:r>
              <a:rPr sz="1250" spc="-10" dirty="0">
                <a:solidFill>
                  <a:srgbClr val="09417D"/>
                </a:solidFill>
                <a:latin typeface="Arial MT"/>
                <a:cs typeface="Arial MT"/>
              </a:rPr>
              <a:t>par</a:t>
            </a:r>
            <a:r>
              <a:rPr sz="1250" spc="-20" dirty="0">
                <a:solidFill>
                  <a:srgbClr val="09417D"/>
                </a:solidFill>
                <a:latin typeface="Arial MT"/>
                <a:cs typeface="Arial MT"/>
              </a:rPr>
              <a:t> </a:t>
            </a:r>
            <a:r>
              <a:rPr sz="1250" dirty="0">
                <a:solidFill>
                  <a:srgbClr val="09417D"/>
                </a:solidFill>
                <a:latin typeface="Arial MT"/>
                <a:cs typeface="Arial MT"/>
              </a:rPr>
              <a:t>le</a:t>
            </a:r>
            <a:r>
              <a:rPr sz="1250" spc="-20" dirty="0">
                <a:solidFill>
                  <a:srgbClr val="09417D"/>
                </a:solidFill>
                <a:latin typeface="Arial MT"/>
                <a:cs typeface="Arial MT"/>
              </a:rPr>
              <a:t> </a:t>
            </a:r>
            <a:r>
              <a:rPr sz="1250" spc="-75" dirty="0">
                <a:solidFill>
                  <a:srgbClr val="09417D"/>
                </a:solidFill>
                <a:latin typeface="Arial MT"/>
                <a:cs typeface="Arial MT"/>
              </a:rPr>
              <a:t>CA</a:t>
            </a:r>
            <a:r>
              <a:rPr sz="1250" spc="-10" dirty="0">
                <a:solidFill>
                  <a:srgbClr val="09417D"/>
                </a:solidFill>
                <a:latin typeface="Arial MT"/>
                <a:cs typeface="Arial MT"/>
              </a:rPr>
              <a:t> </a:t>
            </a:r>
            <a:r>
              <a:rPr sz="1250" spc="-45" dirty="0">
                <a:solidFill>
                  <a:srgbClr val="09417D"/>
                </a:solidFill>
                <a:latin typeface="Arial MT"/>
                <a:cs typeface="Arial MT"/>
              </a:rPr>
              <a:t>de</a:t>
            </a:r>
            <a:r>
              <a:rPr sz="1250" spc="-20" dirty="0">
                <a:solidFill>
                  <a:srgbClr val="09417D"/>
                </a:solidFill>
                <a:latin typeface="Arial MT"/>
                <a:cs typeface="Arial MT"/>
              </a:rPr>
              <a:t> </a:t>
            </a:r>
            <a:r>
              <a:rPr sz="1250" spc="-90" dirty="0">
                <a:solidFill>
                  <a:srgbClr val="09417D"/>
                </a:solidFill>
                <a:latin typeface="Arial MT"/>
                <a:cs typeface="Arial MT"/>
              </a:rPr>
              <a:t>l'INP </a:t>
            </a:r>
            <a:r>
              <a:rPr sz="1250" dirty="0">
                <a:solidFill>
                  <a:srgbClr val="09417D"/>
                </a:solidFill>
                <a:latin typeface="Arial MT"/>
                <a:cs typeface="Arial MT"/>
              </a:rPr>
              <a:t>sur </a:t>
            </a:r>
            <a:r>
              <a:rPr sz="1250" spc="-10" dirty="0">
                <a:solidFill>
                  <a:srgbClr val="09417D"/>
                </a:solidFill>
                <a:latin typeface="Arial MT"/>
                <a:cs typeface="Arial MT"/>
              </a:rPr>
              <a:t>proposition</a:t>
            </a:r>
            <a:r>
              <a:rPr sz="1250" spc="5" dirty="0">
                <a:solidFill>
                  <a:srgbClr val="09417D"/>
                </a:solidFill>
                <a:latin typeface="Arial MT"/>
                <a:cs typeface="Arial MT"/>
              </a:rPr>
              <a:t> </a:t>
            </a:r>
            <a:r>
              <a:rPr sz="1250" dirty="0">
                <a:solidFill>
                  <a:srgbClr val="09417D"/>
                </a:solidFill>
                <a:latin typeface="Arial MT"/>
                <a:cs typeface="Arial MT"/>
              </a:rPr>
              <a:t>du</a:t>
            </a:r>
            <a:r>
              <a:rPr sz="1250" spc="5" dirty="0">
                <a:solidFill>
                  <a:srgbClr val="09417D"/>
                </a:solidFill>
                <a:latin typeface="Arial MT"/>
                <a:cs typeface="Arial MT"/>
              </a:rPr>
              <a:t> </a:t>
            </a:r>
            <a:r>
              <a:rPr sz="1250" dirty="0">
                <a:solidFill>
                  <a:srgbClr val="09417D"/>
                </a:solidFill>
                <a:latin typeface="Arial MT"/>
                <a:cs typeface="Arial MT"/>
              </a:rPr>
              <a:t>comité de</a:t>
            </a:r>
            <a:r>
              <a:rPr sz="1250" spc="5" dirty="0">
                <a:solidFill>
                  <a:srgbClr val="09417D"/>
                </a:solidFill>
                <a:latin typeface="Arial MT"/>
                <a:cs typeface="Arial MT"/>
              </a:rPr>
              <a:t> </a:t>
            </a:r>
            <a:r>
              <a:rPr sz="1250" dirty="0">
                <a:solidFill>
                  <a:srgbClr val="09417D"/>
                </a:solidFill>
                <a:latin typeface="Arial MT"/>
                <a:cs typeface="Arial MT"/>
              </a:rPr>
              <a:t>direction,</a:t>
            </a:r>
            <a:r>
              <a:rPr sz="1250" spc="5" dirty="0">
                <a:solidFill>
                  <a:srgbClr val="09417D"/>
                </a:solidFill>
                <a:latin typeface="Arial MT"/>
                <a:cs typeface="Arial MT"/>
              </a:rPr>
              <a:t> </a:t>
            </a:r>
            <a:r>
              <a:rPr sz="1250" dirty="0">
                <a:solidFill>
                  <a:srgbClr val="09417D"/>
                </a:solidFill>
                <a:latin typeface="Arial MT"/>
                <a:cs typeface="Arial MT"/>
              </a:rPr>
              <a:t>en </a:t>
            </a:r>
            <a:r>
              <a:rPr sz="1250" spc="-10" dirty="0">
                <a:solidFill>
                  <a:srgbClr val="09417D"/>
                </a:solidFill>
                <a:latin typeface="Arial MT"/>
                <a:cs typeface="Arial MT"/>
              </a:rPr>
              <a:t>raison</a:t>
            </a:r>
            <a:r>
              <a:rPr sz="1250" spc="5" dirty="0">
                <a:solidFill>
                  <a:srgbClr val="09417D"/>
                </a:solidFill>
                <a:latin typeface="Arial MT"/>
                <a:cs typeface="Arial MT"/>
              </a:rPr>
              <a:t> </a:t>
            </a:r>
            <a:r>
              <a:rPr sz="1250" dirty="0">
                <a:solidFill>
                  <a:srgbClr val="09417D"/>
                </a:solidFill>
                <a:latin typeface="Arial MT"/>
                <a:cs typeface="Arial MT"/>
              </a:rPr>
              <a:t>de</a:t>
            </a:r>
            <a:r>
              <a:rPr sz="1250" spc="5" dirty="0">
                <a:solidFill>
                  <a:srgbClr val="09417D"/>
                </a:solidFill>
                <a:latin typeface="Arial MT"/>
                <a:cs typeface="Arial MT"/>
              </a:rPr>
              <a:t> </a:t>
            </a:r>
            <a:r>
              <a:rPr sz="1250" dirty="0">
                <a:solidFill>
                  <a:srgbClr val="09417D"/>
                </a:solidFill>
                <a:latin typeface="Arial MT"/>
                <a:cs typeface="Arial MT"/>
              </a:rPr>
              <a:t>leurs </a:t>
            </a:r>
            <a:r>
              <a:rPr sz="1250" spc="-50" dirty="0">
                <a:solidFill>
                  <a:srgbClr val="09417D"/>
                </a:solidFill>
                <a:latin typeface="Arial MT"/>
                <a:cs typeface="Arial MT"/>
              </a:rPr>
              <a:t>compétences</a:t>
            </a:r>
            <a:r>
              <a:rPr sz="1250" spc="5" dirty="0">
                <a:solidFill>
                  <a:srgbClr val="09417D"/>
                </a:solidFill>
                <a:latin typeface="Arial MT"/>
                <a:cs typeface="Arial MT"/>
              </a:rPr>
              <a:t> </a:t>
            </a:r>
            <a:r>
              <a:rPr sz="1250" dirty="0">
                <a:solidFill>
                  <a:srgbClr val="09417D"/>
                </a:solidFill>
                <a:latin typeface="Arial MT"/>
                <a:cs typeface="Arial MT"/>
              </a:rPr>
              <a:t>en</a:t>
            </a:r>
            <a:r>
              <a:rPr sz="1250" spc="5" dirty="0">
                <a:solidFill>
                  <a:srgbClr val="09417D"/>
                </a:solidFill>
                <a:latin typeface="Arial MT"/>
                <a:cs typeface="Arial MT"/>
              </a:rPr>
              <a:t> </a:t>
            </a:r>
            <a:r>
              <a:rPr sz="1250" spc="-10" dirty="0">
                <a:solidFill>
                  <a:srgbClr val="09417D"/>
                </a:solidFill>
                <a:latin typeface="Arial MT"/>
                <a:cs typeface="Arial MT"/>
              </a:rPr>
              <a:t>matière</a:t>
            </a:r>
            <a:r>
              <a:rPr sz="1250" dirty="0">
                <a:solidFill>
                  <a:srgbClr val="09417D"/>
                </a:solidFill>
                <a:latin typeface="Arial MT"/>
                <a:cs typeface="Arial MT"/>
              </a:rPr>
              <a:t> </a:t>
            </a:r>
            <a:r>
              <a:rPr sz="1250" spc="-20" dirty="0">
                <a:solidFill>
                  <a:srgbClr val="09417D"/>
                </a:solidFill>
                <a:latin typeface="Arial MT"/>
                <a:cs typeface="Arial MT"/>
              </a:rPr>
              <a:t>scientifique,</a:t>
            </a:r>
            <a:r>
              <a:rPr sz="1250" spc="5" dirty="0">
                <a:solidFill>
                  <a:srgbClr val="09417D"/>
                </a:solidFill>
                <a:latin typeface="Arial MT"/>
                <a:cs typeface="Arial MT"/>
              </a:rPr>
              <a:t> </a:t>
            </a:r>
            <a:r>
              <a:rPr sz="1250" dirty="0">
                <a:solidFill>
                  <a:srgbClr val="09417D"/>
                </a:solidFill>
                <a:latin typeface="Arial MT"/>
                <a:cs typeface="Arial MT"/>
              </a:rPr>
              <a:t>culturelle,</a:t>
            </a:r>
            <a:r>
              <a:rPr sz="1250" spc="5" dirty="0">
                <a:solidFill>
                  <a:srgbClr val="09417D"/>
                </a:solidFill>
                <a:latin typeface="Arial MT"/>
                <a:cs typeface="Arial MT"/>
              </a:rPr>
              <a:t> </a:t>
            </a:r>
            <a:r>
              <a:rPr sz="1250" spc="-20" dirty="0">
                <a:solidFill>
                  <a:srgbClr val="09417D"/>
                </a:solidFill>
                <a:latin typeface="Arial MT"/>
                <a:cs typeface="Arial MT"/>
              </a:rPr>
              <a:t>internationale,</a:t>
            </a:r>
            <a:r>
              <a:rPr sz="1250" spc="5" dirty="0">
                <a:solidFill>
                  <a:srgbClr val="09417D"/>
                </a:solidFill>
                <a:latin typeface="Arial MT"/>
                <a:cs typeface="Arial MT"/>
              </a:rPr>
              <a:t> </a:t>
            </a:r>
            <a:r>
              <a:rPr sz="1250" spc="-10" dirty="0">
                <a:solidFill>
                  <a:srgbClr val="09417D"/>
                </a:solidFill>
                <a:latin typeface="Arial MT"/>
                <a:cs typeface="Arial MT"/>
              </a:rPr>
              <a:t>industrielle</a:t>
            </a:r>
            <a:r>
              <a:rPr sz="1250" dirty="0">
                <a:solidFill>
                  <a:srgbClr val="09417D"/>
                </a:solidFill>
                <a:latin typeface="Arial MT"/>
                <a:cs typeface="Arial MT"/>
              </a:rPr>
              <a:t> et</a:t>
            </a:r>
            <a:r>
              <a:rPr sz="1250" spc="5" dirty="0">
                <a:solidFill>
                  <a:srgbClr val="09417D"/>
                </a:solidFill>
                <a:latin typeface="Arial MT"/>
                <a:cs typeface="Arial MT"/>
              </a:rPr>
              <a:t> </a:t>
            </a:r>
            <a:r>
              <a:rPr sz="1250" spc="-30" dirty="0">
                <a:solidFill>
                  <a:srgbClr val="09417D"/>
                </a:solidFill>
                <a:latin typeface="Arial MT"/>
                <a:cs typeface="Arial MT"/>
              </a:rPr>
              <a:t>économique.</a:t>
            </a:r>
            <a:r>
              <a:rPr sz="1250" spc="5" dirty="0">
                <a:solidFill>
                  <a:srgbClr val="09417D"/>
                </a:solidFill>
                <a:latin typeface="Arial MT"/>
                <a:cs typeface="Arial MT"/>
              </a:rPr>
              <a:t> </a:t>
            </a:r>
            <a:r>
              <a:rPr sz="1250" spc="-10" dirty="0" err="1">
                <a:solidFill>
                  <a:srgbClr val="09417D"/>
                </a:solidFill>
                <a:latin typeface="Arial MT"/>
                <a:cs typeface="Arial MT"/>
              </a:rPr>
              <a:t>Parmi</a:t>
            </a:r>
            <a:r>
              <a:rPr sz="1250" dirty="0">
                <a:solidFill>
                  <a:srgbClr val="09417D"/>
                </a:solidFill>
                <a:latin typeface="Arial MT"/>
                <a:cs typeface="Arial MT"/>
              </a:rPr>
              <a:t> </a:t>
            </a:r>
            <a:r>
              <a:rPr lang="fr-FR" sz="1250" dirty="0">
                <a:solidFill>
                  <a:srgbClr val="09417D"/>
                </a:solidFill>
                <a:latin typeface="Arial MT"/>
                <a:cs typeface="Arial MT"/>
              </a:rPr>
              <a:t>ces </a:t>
            </a:r>
            <a:r>
              <a:rPr sz="1250" spc="-55" dirty="0" err="1">
                <a:solidFill>
                  <a:srgbClr val="09417D"/>
                </a:solidFill>
                <a:latin typeface="Arial MT"/>
                <a:cs typeface="Arial MT"/>
              </a:rPr>
              <a:t>membres</a:t>
            </a:r>
            <a:r>
              <a:rPr sz="1250" spc="-55" dirty="0">
                <a:solidFill>
                  <a:srgbClr val="09417D"/>
                </a:solidFill>
                <a:latin typeface="Arial MT"/>
                <a:cs typeface="Arial MT"/>
              </a:rPr>
              <a:t>,</a:t>
            </a:r>
            <a:r>
              <a:rPr sz="1250" spc="-35" dirty="0">
                <a:solidFill>
                  <a:srgbClr val="09417D"/>
                </a:solidFill>
                <a:latin typeface="Arial MT"/>
                <a:cs typeface="Arial MT"/>
              </a:rPr>
              <a:t> </a:t>
            </a:r>
            <a:r>
              <a:rPr sz="1250" dirty="0">
                <a:solidFill>
                  <a:srgbClr val="09417D"/>
                </a:solidFill>
                <a:latin typeface="Arial MT"/>
                <a:cs typeface="Arial MT"/>
              </a:rPr>
              <a:t>5</a:t>
            </a:r>
            <a:r>
              <a:rPr sz="1250" spc="-80" dirty="0">
                <a:solidFill>
                  <a:srgbClr val="09417D"/>
                </a:solidFill>
                <a:latin typeface="Arial MT"/>
                <a:cs typeface="Arial MT"/>
              </a:rPr>
              <a:t> </a:t>
            </a:r>
            <a:r>
              <a:rPr sz="1250" spc="-45" dirty="0">
                <a:solidFill>
                  <a:srgbClr val="09417D"/>
                </a:solidFill>
                <a:latin typeface="Arial MT"/>
                <a:cs typeface="Arial MT"/>
              </a:rPr>
              <a:t>personnalités</a:t>
            </a:r>
            <a:r>
              <a:rPr sz="1250" spc="-35" dirty="0">
                <a:solidFill>
                  <a:srgbClr val="09417D"/>
                </a:solidFill>
                <a:latin typeface="Arial MT"/>
                <a:cs typeface="Arial MT"/>
              </a:rPr>
              <a:t> </a:t>
            </a:r>
            <a:r>
              <a:rPr sz="1250" spc="-40" dirty="0">
                <a:solidFill>
                  <a:srgbClr val="09417D"/>
                </a:solidFill>
                <a:latin typeface="Arial MT"/>
                <a:cs typeface="Arial MT"/>
              </a:rPr>
              <a:t>sont</a:t>
            </a:r>
            <a:r>
              <a:rPr sz="1250" spc="-30" dirty="0">
                <a:solidFill>
                  <a:srgbClr val="09417D"/>
                </a:solidFill>
                <a:latin typeface="Arial MT"/>
                <a:cs typeface="Arial MT"/>
              </a:rPr>
              <a:t> </a:t>
            </a:r>
            <a:r>
              <a:rPr sz="1250" spc="-40" dirty="0">
                <a:solidFill>
                  <a:srgbClr val="09417D"/>
                </a:solidFill>
                <a:latin typeface="Arial MT"/>
                <a:cs typeface="Arial MT"/>
              </a:rPr>
              <a:t>qualifiées</a:t>
            </a:r>
            <a:r>
              <a:rPr sz="1250" spc="-30" dirty="0">
                <a:solidFill>
                  <a:srgbClr val="09417D"/>
                </a:solidFill>
                <a:latin typeface="Arial MT"/>
                <a:cs typeface="Arial MT"/>
              </a:rPr>
              <a:t> </a:t>
            </a:r>
            <a:r>
              <a:rPr sz="1250" spc="-10" dirty="0">
                <a:solidFill>
                  <a:srgbClr val="09417D"/>
                </a:solidFill>
                <a:latin typeface="Arial MT"/>
                <a:cs typeface="Arial MT"/>
              </a:rPr>
              <a:t>par</a:t>
            </a:r>
            <a:r>
              <a:rPr sz="1250" spc="-30" dirty="0">
                <a:solidFill>
                  <a:srgbClr val="09417D"/>
                </a:solidFill>
                <a:latin typeface="Arial MT"/>
                <a:cs typeface="Arial MT"/>
              </a:rPr>
              <a:t> </a:t>
            </a:r>
            <a:r>
              <a:rPr sz="1250" dirty="0">
                <a:solidFill>
                  <a:srgbClr val="09417D"/>
                </a:solidFill>
                <a:latin typeface="Arial MT"/>
                <a:cs typeface="Arial MT"/>
              </a:rPr>
              <a:t>le</a:t>
            </a:r>
            <a:r>
              <a:rPr sz="1250" spc="-30" dirty="0">
                <a:solidFill>
                  <a:srgbClr val="09417D"/>
                </a:solidFill>
                <a:latin typeface="Arial MT"/>
                <a:cs typeface="Arial MT"/>
              </a:rPr>
              <a:t> </a:t>
            </a:r>
            <a:r>
              <a:rPr sz="1250" spc="-75" dirty="0">
                <a:solidFill>
                  <a:srgbClr val="09417D"/>
                </a:solidFill>
                <a:latin typeface="Arial MT"/>
                <a:cs typeface="Arial MT"/>
              </a:rPr>
              <a:t>CA</a:t>
            </a:r>
            <a:r>
              <a:rPr sz="1250" spc="-15" dirty="0">
                <a:solidFill>
                  <a:srgbClr val="09417D"/>
                </a:solidFill>
                <a:latin typeface="Arial MT"/>
                <a:cs typeface="Arial MT"/>
              </a:rPr>
              <a:t> </a:t>
            </a:r>
            <a:r>
              <a:rPr sz="1250" spc="-45" dirty="0">
                <a:solidFill>
                  <a:srgbClr val="09417D"/>
                </a:solidFill>
                <a:latin typeface="Arial MT"/>
                <a:cs typeface="Arial MT"/>
              </a:rPr>
              <a:t>de</a:t>
            </a:r>
            <a:r>
              <a:rPr sz="1250" spc="-30" dirty="0">
                <a:solidFill>
                  <a:srgbClr val="09417D"/>
                </a:solidFill>
                <a:latin typeface="Arial MT"/>
                <a:cs typeface="Arial MT"/>
              </a:rPr>
              <a:t> </a:t>
            </a:r>
            <a:r>
              <a:rPr sz="1250" spc="-20" dirty="0">
                <a:solidFill>
                  <a:srgbClr val="09417D"/>
                </a:solidFill>
                <a:latin typeface="Arial MT"/>
                <a:cs typeface="Arial MT"/>
              </a:rPr>
              <a:t>l'INP</a:t>
            </a:r>
            <a:r>
              <a:rPr sz="1250" spc="-30" dirty="0">
                <a:solidFill>
                  <a:srgbClr val="09417D"/>
                </a:solidFill>
                <a:latin typeface="Arial MT"/>
                <a:cs typeface="Arial MT"/>
              </a:rPr>
              <a:t> </a:t>
            </a:r>
            <a:r>
              <a:rPr sz="1250" dirty="0">
                <a:solidFill>
                  <a:srgbClr val="09417D"/>
                </a:solidFill>
                <a:latin typeface="Arial MT"/>
                <a:cs typeface="Arial MT"/>
              </a:rPr>
              <a:t>pour</a:t>
            </a:r>
            <a:r>
              <a:rPr sz="1250" spc="-30" dirty="0">
                <a:solidFill>
                  <a:srgbClr val="09417D"/>
                </a:solidFill>
                <a:latin typeface="Arial MT"/>
                <a:cs typeface="Arial MT"/>
              </a:rPr>
              <a:t> </a:t>
            </a:r>
            <a:r>
              <a:rPr sz="1250" spc="-10" dirty="0">
                <a:solidFill>
                  <a:srgbClr val="09417D"/>
                </a:solidFill>
                <a:latin typeface="Arial MT"/>
                <a:cs typeface="Arial MT"/>
              </a:rPr>
              <a:t>être</a:t>
            </a:r>
            <a:r>
              <a:rPr sz="1250" spc="-35" dirty="0">
                <a:solidFill>
                  <a:srgbClr val="09417D"/>
                </a:solidFill>
                <a:latin typeface="Arial MT"/>
                <a:cs typeface="Arial MT"/>
              </a:rPr>
              <a:t> </a:t>
            </a:r>
            <a:r>
              <a:rPr sz="1250" spc="-55" dirty="0">
                <a:solidFill>
                  <a:srgbClr val="09417D"/>
                </a:solidFill>
                <a:latin typeface="Arial MT"/>
                <a:cs typeface="Arial MT"/>
              </a:rPr>
              <a:t>également</a:t>
            </a:r>
            <a:r>
              <a:rPr sz="1250" spc="-30" dirty="0">
                <a:solidFill>
                  <a:srgbClr val="09417D"/>
                </a:solidFill>
                <a:latin typeface="Arial MT"/>
                <a:cs typeface="Arial MT"/>
              </a:rPr>
              <a:t> </a:t>
            </a:r>
            <a:r>
              <a:rPr sz="1250" spc="-55" dirty="0">
                <a:solidFill>
                  <a:srgbClr val="09417D"/>
                </a:solidFill>
                <a:latin typeface="Arial MT"/>
                <a:cs typeface="Arial MT"/>
              </a:rPr>
              <a:t>membres</a:t>
            </a:r>
            <a:r>
              <a:rPr sz="1250" spc="-30" dirty="0">
                <a:solidFill>
                  <a:srgbClr val="09417D"/>
                </a:solidFill>
                <a:latin typeface="Arial MT"/>
                <a:cs typeface="Arial MT"/>
              </a:rPr>
              <a:t> </a:t>
            </a:r>
            <a:r>
              <a:rPr sz="1250" spc="-45" dirty="0">
                <a:solidFill>
                  <a:srgbClr val="09417D"/>
                </a:solidFill>
                <a:latin typeface="Arial MT"/>
                <a:cs typeface="Arial MT"/>
              </a:rPr>
              <a:t>de</a:t>
            </a:r>
            <a:r>
              <a:rPr sz="1250" spc="-30" dirty="0">
                <a:solidFill>
                  <a:srgbClr val="09417D"/>
                </a:solidFill>
                <a:latin typeface="Arial MT"/>
                <a:cs typeface="Arial MT"/>
              </a:rPr>
              <a:t> </a:t>
            </a:r>
            <a:r>
              <a:rPr sz="1250" dirty="0">
                <a:solidFill>
                  <a:srgbClr val="09417D"/>
                </a:solidFill>
                <a:latin typeface="Arial MT"/>
                <a:cs typeface="Arial MT"/>
              </a:rPr>
              <a:t>la</a:t>
            </a:r>
            <a:r>
              <a:rPr sz="1250" spc="-30" dirty="0">
                <a:solidFill>
                  <a:srgbClr val="09417D"/>
                </a:solidFill>
                <a:latin typeface="Arial MT"/>
                <a:cs typeface="Arial MT"/>
              </a:rPr>
              <a:t> </a:t>
            </a:r>
            <a:r>
              <a:rPr sz="1250" spc="-55" dirty="0">
                <a:solidFill>
                  <a:srgbClr val="09417D"/>
                </a:solidFill>
                <a:latin typeface="Arial MT"/>
                <a:cs typeface="Arial MT"/>
              </a:rPr>
              <a:t>commission</a:t>
            </a:r>
            <a:r>
              <a:rPr sz="1250" spc="-35" dirty="0">
                <a:solidFill>
                  <a:srgbClr val="09417D"/>
                </a:solidFill>
                <a:latin typeface="Arial MT"/>
                <a:cs typeface="Arial MT"/>
              </a:rPr>
              <a:t> </a:t>
            </a:r>
            <a:r>
              <a:rPr sz="1250" spc="-45" dirty="0">
                <a:solidFill>
                  <a:srgbClr val="09417D"/>
                </a:solidFill>
                <a:latin typeface="Arial MT"/>
                <a:cs typeface="Arial MT"/>
              </a:rPr>
              <a:t>de</a:t>
            </a:r>
            <a:r>
              <a:rPr sz="1250" spc="-30" dirty="0">
                <a:solidFill>
                  <a:srgbClr val="09417D"/>
                </a:solidFill>
                <a:latin typeface="Arial MT"/>
                <a:cs typeface="Arial MT"/>
              </a:rPr>
              <a:t> résolution </a:t>
            </a:r>
            <a:r>
              <a:rPr sz="1250" spc="-90" dirty="0">
                <a:solidFill>
                  <a:srgbClr val="09417D"/>
                </a:solidFill>
                <a:latin typeface="Arial MT"/>
                <a:cs typeface="Arial MT"/>
              </a:rPr>
              <a:t>des</a:t>
            </a:r>
            <a:r>
              <a:rPr sz="1250" dirty="0">
                <a:solidFill>
                  <a:srgbClr val="09417D"/>
                </a:solidFill>
                <a:latin typeface="Arial MT"/>
                <a:cs typeface="Arial MT"/>
              </a:rPr>
              <a:t> </a:t>
            </a:r>
            <a:r>
              <a:rPr sz="1250" spc="-20" dirty="0">
                <a:solidFill>
                  <a:srgbClr val="09417D"/>
                </a:solidFill>
                <a:latin typeface="Arial MT"/>
                <a:cs typeface="Arial MT"/>
              </a:rPr>
              <a:t>conflits</a:t>
            </a:r>
            <a:r>
              <a:rPr sz="1250" spc="-30" dirty="0">
                <a:solidFill>
                  <a:srgbClr val="09417D"/>
                </a:solidFill>
                <a:latin typeface="Arial MT"/>
                <a:cs typeface="Arial MT"/>
              </a:rPr>
              <a:t> </a:t>
            </a:r>
            <a:r>
              <a:rPr sz="1250" spc="-25" dirty="0">
                <a:solidFill>
                  <a:srgbClr val="09417D"/>
                </a:solidFill>
                <a:latin typeface="Arial MT"/>
                <a:cs typeface="Arial MT"/>
              </a:rPr>
              <a:t>définie</a:t>
            </a:r>
            <a:r>
              <a:rPr sz="1250" spc="-30" dirty="0">
                <a:solidFill>
                  <a:srgbClr val="09417D"/>
                </a:solidFill>
                <a:latin typeface="Arial MT"/>
                <a:cs typeface="Arial MT"/>
              </a:rPr>
              <a:t> </a:t>
            </a:r>
            <a:r>
              <a:rPr sz="1250" spc="-10" dirty="0">
                <a:solidFill>
                  <a:srgbClr val="09417D"/>
                </a:solidFill>
                <a:latin typeface="Arial MT"/>
                <a:cs typeface="Arial MT"/>
              </a:rPr>
              <a:t>par</a:t>
            </a:r>
            <a:r>
              <a:rPr sz="1250" spc="-30" dirty="0">
                <a:solidFill>
                  <a:srgbClr val="09417D"/>
                </a:solidFill>
                <a:latin typeface="Arial MT"/>
                <a:cs typeface="Arial MT"/>
              </a:rPr>
              <a:t> </a:t>
            </a:r>
            <a:r>
              <a:rPr sz="1250" spc="-55" dirty="0">
                <a:solidFill>
                  <a:srgbClr val="09417D"/>
                </a:solidFill>
                <a:latin typeface="Arial MT"/>
                <a:cs typeface="Arial MT"/>
              </a:rPr>
              <a:t>les</a:t>
            </a:r>
            <a:r>
              <a:rPr sz="1250" spc="-30" dirty="0">
                <a:solidFill>
                  <a:srgbClr val="09417D"/>
                </a:solidFill>
                <a:latin typeface="Arial MT"/>
                <a:cs typeface="Arial MT"/>
              </a:rPr>
              <a:t> </a:t>
            </a:r>
            <a:r>
              <a:rPr sz="1250" spc="-40" dirty="0">
                <a:solidFill>
                  <a:srgbClr val="09417D"/>
                </a:solidFill>
                <a:latin typeface="Arial MT"/>
                <a:cs typeface="Arial MT"/>
              </a:rPr>
              <a:t>statuts</a:t>
            </a:r>
            <a:r>
              <a:rPr sz="1250" spc="-35" dirty="0">
                <a:solidFill>
                  <a:srgbClr val="09417D"/>
                </a:solidFill>
                <a:latin typeface="Arial MT"/>
                <a:cs typeface="Arial MT"/>
              </a:rPr>
              <a:t> </a:t>
            </a:r>
            <a:r>
              <a:rPr sz="1250" spc="-45" dirty="0">
                <a:solidFill>
                  <a:srgbClr val="09417D"/>
                </a:solidFill>
                <a:latin typeface="Arial MT"/>
                <a:cs typeface="Arial MT"/>
              </a:rPr>
              <a:t>de</a:t>
            </a:r>
            <a:r>
              <a:rPr sz="1250" spc="-30" dirty="0">
                <a:solidFill>
                  <a:srgbClr val="09417D"/>
                </a:solidFill>
                <a:latin typeface="Arial MT"/>
                <a:cs typeface="Arial MT"/>
              </a:rPr>
              <a:t> </a:t>
            </a:r>
            <a:r>
              <a:rPr sz="1250" spc="-95" dirty="0">
                <a:solidFill>
                  <a:srgbClr val="09417D"/>
                </a:solidFill>
                <a:latin typeface="Arial MT"/>
                <a:cs typeface="Arial MT"/>
              </a:rPr>
              <a:t>l'EPE </a:t>
            </a:r>
            <a:r>
              <a:rPr sz="1250" spc="-65" dirty="0">
                <a:solidFill>
                  <a:srgbClr val="09417D"/>
                </a:solidFill>
                <a:latin typeface="Arial MT"/>
                <a:cs typeface="Arial MT"/>
              </a:rPr>
              <a:t>UCA,</a:t>
            </a:r>
            <a:r>
              <a:rPr sz="1250" spc="-20" dirty="0">
                <a:solidFill>
                  <a:srgbClr val="09417D"/>
                </a:solidFill>
                <a:latin typeface="Arial MT"/>
                <a:cs typeface="Arial MT"/>
              </a:rPr>
              <a:t> </a:t>
            </a:r>
            <a:r>
              <a:rPr sz="1250" spc="-90" dirty="0">
                <a:solidFill>
                  <a:srgbClr val="09417D"/>
                </a:solidFill>
                <a:latin typeface="Arial MT"/>
                <a:cs typeface="Arial MT"/>
              </a:rPr>
              <a:t>aux</a:t>
            </a:r>
            <a:r>
              <a:rPr sz="1250" spc="-20" dirty="0">
                <a:solidFill>
                  <a:srgbClr val="09417D"/>
                </a:solidFill>
                <a:latin typeface="Arial MT"/>
                <a:cs typeface="Arial MT"/>
              </a:rPr>
              <a:t> </a:t>
            </a:r>
            <a:r>
              <a:rPr sz="1250" spc="-65" dirty="0">
                <a:solidFill>
                  <a:srgbClr val="09417D"/>
                </a:solidFill>
                <a:latin typeface="Arial MT"/>
                <a:cs typeface="Arial MT"/>
              </a:rPr>
              <a:t>côtés</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dirty="0">
                <a:solidFill>
                  <a:srgbClr val="09417D"/>
                </a:solidFill>
                <a:latin typeface="Arial MT"/>
                <a:cs typeface="Arial MT"/>
              </a:rPr>
              <a:t>5</a:t>
            </a:r>
            <a:r>
              <a:rPr sz="1250" spc="-20" dirty="0">
                <a:solidFill>
                  <a:srgbClr val="09417D"/>
                </a:solidFill>
                <a:latin typeface="Arial MT"/>
                <a:cs typeface="Arial MT"/>
              </a:rPr>
              <a:t> </a:t>
            </a:r>
            <a:r>
              <a:rPr sz="1250" spc="-60" dirty="0">
                <a:solidFill>
                  <a:srgbClr val="09417D"/>
                </a:solidFill>
                <a:latin typeface="Arial MT"/>
                <a:cs typeface="Arial MT"/>
              </a:rPr>
              <a:t>membres</a:t>
            </a:r>
            <a:r>
              <a:rPr sz="1250" spc="-20" dirty="0">
                <a:solidFill>
                  <a:srgbClr val="09417D"/>
                </a:solidFill>
                <a:latin typeface="Arial MT"/>
                <a:cs typeface="Arial MT"/>
              </a:rPr>
              <a:t> </a:t>
            </a:r>
            <a:r>
              <a:rPr sz="1250" spc="-30" dirty="0">
                <a:solidFill>
                  <a:srgbClr val="09417D"/>
                </a:solidFill>
                <a:latin typeface="Arial MT"/>
                <a:cs typeface="Arial MT"/>
              </a:rPr>
              <a:t>du</a:t>
            </a:r>
            <a:r>
              <a:rPr sz="1250" spc="-20" dirty="0">
                <a:solidFill>
                  <a:srgbClr val="09417D"/>
                </a:solidFill>
                <a:latin typeface="Arial MT"/>
                <a:cs typeface="Arial MT"/>
              </a:rPr>
              <a:t> </a:t>
            </a:r>
            <a:r>
              <a:rPr sz="1250" spc="-50" dirty="0">
                <a:solidFill>
                  <a:srgbClr val="09417D"/>
                </a:solidFill>
                <a:latin typeface="Arial MT"/>
                <a:cs typeface="Arial MT"/>
              </a:rPr>
              <a:t>Conseil</a:t>
            </a:r>
            <a:r>
              <a:rPr sz="1250" spc="-15" dirty="0">
                <a:solidFill>
                  <a:srgbClr val="09417D"/>
                </a:solidFill>
                <a:latin typeface="Arial MT"/>
                <a:cs typeface="Arial MT"/>
              </a:rPr>
              <a:t> </a:t>
            </a:r>
            <a:r>
              <a:rPr sz="1250" spc="-20" dirty="0">
                <a:solidFill>
                  <a:srgbClr val="09417D"/>
                </a:solidFill>
                <a:latin typeface="Arial MT"/>
                <a:cs typeface="Arial MT"/>
              </a:rPr>
              <a:t>d'Orientation </a:t>
            </a:r>
            <a:r>
              <a:rPr sz="1250" spc="-50" dirty="0">
                <a:solidFill>
                  <a:srgbClr val="09417D"/>
                </a:solidFill>
                <a:latin typeface="Arial MT"/>
                <a:cs typeface="Arial MT"/>
              </a:rPr>
              <a:t>Stratégique</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55" dirty="0">
                <a:solidFill>
                  <a:srgbClr val="09417D"/>
                </a:solidFill>
                <a:latin typeface="Arial MT"/>
                <a:cs typeface="Arial MT"/>
              </a:rPr>
              <a:t>l'EPE</a:t>
            </a:r>
            <a:r>
              <a:rPr sz="1250" spc="-20" dirty="0">
                <a:solidFill>
                  <a:srgbClr val="09417D"/>
                </a:solidFill>
                <a:latin typeface="Arial MT"/>
                <a:cs typeface="Arial MT"/>
              </a:rPr>
              <a:t> UCA.</a:t>
            </a:r>
            <a:endParaRPr sz="1250" dirty="0">
              <a:latin typeface="Arial MT"/>
              <a:cs typeface="Arial MT"/>
            </a:endParaRPr>
          </a:p>
          <a:p>
            <a:pPr marL="12700" marR="5080" algn="just">
              <a:lnSpc>
                <a:spcPct val="110000"/>
              </a:lnSpc>
            </a:pPr>
            <a:r>
              <a:rPr sz="1250" spc="-45" dirty="0">
                <a:solidFill>
                  <a:srgbClr val="09417D"/>
                </a:solidFill>
                <a:latin typeface="Arial MT"/>
                <a:cs typeface="Arial MT"/>
              </a:rPr>
              <a:t>Le </a:t>
            </a:r>
            <a:r>
              <a:rPr sz="1250" spc="-30" dirty="0">
                <a:solidFill>
                  <a:srgbClr val="09417D"/>
                </a:solidFill>
                <a:latin typeface="Arial MT"/>
                <a:cs typeface="Arial MT"/>
              </a:rPr>
              <a:t>président</a:t>
            </a:r>
            <a:r>
              <a:rPr sz="1250" spc="-35" dirty="0">
                <a:solidFill>
                  <a:srgbClr val="09417D"/>
                </a:solidFill>
                <a:latin typeface="Arial MT"/>
                <a:cs typeface="Arial MT"/>
              </a:rPr>
              <a:t> </a:t>
            </a:r>
            <a:r>
              <a:rPr sz="1250" dirty="0">
                <a:solidFill>
                  <a:srgbClr val="09417D"/>
                </a:solidFill>
                <a:latin typeface="Arial MT"/>
                <a:cs typeface="Arial MT"/>
              </a:rPr>
              <a:t>du</a:t>
            </a:r>
            <a:r>
              <a:rPr sz="1250" spc="-20" dirty="0">
                <a:solidFill>
                  <a:srgbClr val="09417D"/>
                </a:solidFill>
                <a:latin typeface="Arial MT"/>
                <a:cs typeface="Arial MT"/>
              </a:rPr>
              <a:t> </a:t>
            </a:r>
            <a:r>
              <a:rPr sz="1250" spc="-35" dirty="0">
                <a:solidFill>
                  <a:srgbClr val="09417D"/>
                </a:solidFill>
                <a:latin typeface="Arial MT"/>
                <a:cs typeface="Arial MT"/>
              </a:rPr>
              <a:t>Conseil</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spc="-60" dirty="0">
                <a:solidFill>
                  <a:srgbClr val="09417D"/>
                </a:solidFill>
                <a:latin typeface="Arial MT"/>
                <a:cs typeface="Arial MT"/>
              </a:rPr>
              <a:t>Rayonnement</a:t>
            </a:r>
            <a:r>
              <a:rPr sz="1250" spc="-25" dirty="0">
                <a:solidFill>
                  <a:srgbClr val="09417D"/>
                </a:solidFill>
                <a:latin typeface="Arial MT"/>
                <a:cs typeface="Arial MT"/>
              </a:rPr>
              <a:t> est </a:t>
            </a:r>
            <a:r>
              <a:rPr sz="1250" spc="-50" dirty="0">
                <a:solidFill>
                  <a:srgbClr val="09417D"/>
                </a:solidFill>
                <a:latin typeface="Arial MT"/>
                <a:cs typeface="Arial MT"/>
              </a:rPr>
              <a:t>désigné,</a:t>
            </a:r>
            <a:r>
              <a:rPr sz="1250" spc="-25" dirty="0">
                <a:solidFill>
                  <a:srgbClr val="09417D"/>
                </a:solidFill>
                <a:latin typeface="Arial MT"/>
                <a:cs typeface="Arial MT"/>
              </a:rPr>
              <a:t> </a:t>
            </a:r>
            <a:r>
              <a:rPr sz="1250" spc="-10" dirty="0">
                <a:solidFill>
                  <a:srgbClr val="09417D"/>
                </a:solidFill>
                <a:latin typeface="Arial MT"/>
                <a:cs typeface="Arial MT"/>
              </a:rPr>
              <a:t>parmi</a:t>
            </a:r>
            <a:r>
              <a:rPr sz="1250" spc="-25" dirty="0">
                <a:solidFill>
                  <a:srgbClr val="09417D"/>
                </a:solidFill>
                <a:latin typeface="Arial MT"/>
                <a:cs typeface="Arial MT"/>
              </a:rPr>
              <a:t> </a:t>
            </a:r>
            <a:r>
              <a:rPr sz="1250" spc="-35" dirty="0">
                <a:solidFill>
                  <a:srgbClr val="09417D"/>
                </a:solidFill>
                <a:latin typeface="Arial MT"/>
                <a:cs typeface="Arial MT"/>
              </a:rPr>
              <a:t>les</a:t>
            </a:r>
            <a:r>
              <a:rPr sz="1250" spc="-25" dirty="0">
                <a:solidFill>
                  <a:srgbClr val="09417D"/>
                </a:solidFill>
                <a:latin typeface="Arial MT"/>
                <a:cs typeface="Arial MT"/>
              </a:rPr>
              <a:t> </a:t>
            </a:r>
            <a:r>
              <a:rPr sz="1250" dirty="0">
                <a:solidFill>
                  <a:srgbClr val="09417D"/>
                </a:solidFill>
                <a:latin typeface="Arial MT"/>
                <a:cs typeface="Arial MT"/>
              </a:rPr>
              <a:t>5</a:t>
            </a:r>
            <a:r>
              <a:rPr sz="1250" spc="-20" dirty="0">
                <a:solidFill>
                  <a:srgbClr val="09417D"/>
                </a:solidFill>
                <a:latin typeface="Arial MT"/>
                <a:cs typeface="Arial MT"/>
              </a:rPr>
              <a:t> </a:t>
            </a:r>
            <a:r>
              <a:rPr sz="1250" spc="-45" dirty="0">
                <a:solidFill>
                  <a:srgbClr val="09417D"/>
                </a:solidFill>
                <a:latin typeface="Arial MT"/>
                <a:cs typeface="Arial MT"/>
              </a:rPr>
              <a:t>personnalités</a:t>
            </a:r>
            <a:r>
              <a:rPr sz="1250" spc="-25" dirty="0">
                <a:solidFill>
                  <a:srgbClr val="09417D"/>
                </a:solidFill>
                <a:latin typeface="Arial MT"/>
                <a:cs typeface="Arial MT"/>
              </a:rPr>
              <a:t> </a:t>
            </a:r>
            <a:r>
              <a:rPr sz="1250" spc="-30" dirty="0">
                <a:solidFill>
                  <a:srgbClr val="09417D"/>
                </a:solidFill>
                <a:latin typeface="Arial MT"/>
                <a:cs typeface="Arial MT"/>
              </a:rPr>
              <a:t>qualifiées.</a:t>
            </a:r>
            <a:r>
              <a:rPr sz="1250" spc="-25" dirty="0">
                <a:solidFill>
                  <a:srgbClr val="09417D"/>
                </a:solidFill>
                <a:latin typeface="Arial MT"/>
                <a:cs typeface="Arial MT"/>
              </a:rPr>
              <a:t> </a:t>
            </a:r>
            <a:r>
              <a:rPr sz="1250" spc="-90" dirty="0">
                <a:solidFill>
                  <a:srgbClr val="09417D"/>
                </a:solidFill>
                <a:latin typeface="Arial MT"/>
                <a:cs typeface="Arial MT"/>
              </a:rPr>
              <a:t>Les</a:t>
            </a:r>
            <a:r>
              <a:rPr sz="1250" dirty="0">
                <a:solidFill>
                  <a:srgbClr val="09417D"/>
                </a:solidFill>
                <a:latin typeface="Arial MT"/>
                <a:cs typeface="Arial MT"/>
              </a:rPr>
              <a:t> </a:t>
            </a:r>
            <a:r>
              <a:rPr sz="1250" spc="-55" dirty="0">
                <a:solidFill>
                  <a:srgbClr val="09417D"/>
                </a:solidFill>
                <a:latin typeface="Arial MT"/>
                <a:cs typeface="Arial MT"/>
              </a:rPr>
              <a:t>membres</a:t>
            </a:r>
            <a:r>
              <a:rPr sz="1250" spc="-25" dirty="0">
                <a:solidFill>
                  <a:srgbClr val="09417D"/>
                </a:solidFill>
                <a:latin typeface="Arial MT"/>
                <a:cs typeface="Arial MT"/>
              </a:rPr>
              <a:t> </a:t>
            </a:r>
            <a:r>
              <a:rPr sz="1250" dirty="0">
                <a:solidFill>
                  <a:srgbClr val="09417D"/>
                </a:solidFill>
                <a:latin typeface="Arial MT"/>
                <a:cs typeface="Arial MT"/>
              </a:rPr>
              <a:t>du</a:t>
            </a:r>
            <a:r>
              <a:rPr sz="1250" spc="-20" dirty="0">
                <a:solidFill>
                  <a:srgbClr val="09417D"/>
                </a:solidFill>
                <a:latin typeface="Arial MT"/>
                <a:cs typeface="Arial MT"/>
              </a:rPr>
              <a:t> </a:t>
            </a:r>
            <a:r>
              <a:rPr sz="1250" spc="-35" dirty="0">
                <a:solidFill>
                  <a:srgbClr val="09417D"/>
                </a:solidFill>
                <a:latin typeface="Arial MT"/>
                <a:cs typeface="Arial MT"/>
              </a:rPr>
              <a:t>Conseil</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spc="-60" dirty="0">
                <a:solidFill>
                  <a:srgbClr val="09417D"/>
                </a:solidFill>
                <a:latin typeface="Arial MT"/>
                <a:cs typeface="Arial MT"/>
              </a:rPr>
              <a:t>Rayonnement</a:t>
            </a:r>
            <a:r>
              <a:rPr sz="1250" spc="-25" dirty="0">
                <a:solidFill>
                  <a:srgbClr val="09417D"/>
                </a:solidFill>
                <a:latin typeface="Arial MT"/>
                <a:cs typeface="Arial MT"/>
              </a:rPr>
              <a:t> </a:t>
            </a:r>
            <a:r>
              <a:rPr sz="1250" dirty="0">
                <a:solidFill>
                  <a:srgbClr val="09417D"/>
                </a:solidFill>
                <a:latin typeface="Arial MT"/>
                <a:cs typeface="Arial MT"/>
              </a:rPr>
              <a:t>ne</a:t>
            </a:r>
            <a:r>
              <a:rPr sz="1250" spc="-25" dirty="0">
                <a:solidFill>
                  <a:srgbClr val="09417D"/>
                </a:solidFill>
                <a:latin typeface="Arial MT"/>
                <a:cs typeface="Arial MT"/>
              </a:rPr>
              <a:t> </a:t>
            </a:r>
            <a:r>
              <a:rPr sz="1250" spc="-40" dirty="0">
                <a:solidFill>
                  <a:srgbClr val="09417D"/>
                </a:solidFill>
                <a:latin typeface="Arial MT"/>
                <a:cs typeface="Arial MT"/>
              </a:rPr>
              <a:t>peuvent</a:t>
            </a:r>
            <a:r>
              <a:rPr sz="1250" spc="-25" dirty="0">
                <a:solidFill>
                  <a:srgbClr val="09417D"/>
                </a:solidFill>
                <a:latin typeface="Arial MT"/>
                <a:cs typeface="Arial MT"/>
              </a:rPr>
              <a:t> </a:t>
            </a:r>
            <a:r>
              <a:rPr sz="1250" spc="-50" dirty="0">
                <a:solidFill>
                  <a:srgbClr val="09417D"/>
                </a:solidFill>
                <a:latin typeface="Arial MT"/>
                <a:cs typeface="Arial MT"/>
              </a:rPr>
              <a:t>siéger</a:t>
            </a:r>
            <a:r>
              <a:rPr sz="1250" spc="-25" dirty="0">
                <a:solidFill>
                  <a:srgbClr val="09417D"/>
                </a:solidFill>
                <a:latin typeface="Arial MT"/>
                <a:cs typeface="Arial MT"/>
              </a:rPr>
              <a:t> </a:t>
            </a:r>
            <a:r>
              <a:rPr sz="1250" spc="-60" dirty="0">
                <a:solidFill>
                  <a:srgbClr val="09417D"/>
                </a:solidFill>
                <a:latin typeface="Arial MT"/>
                <a:cs typeface="Arial MT"/>
              </a:rPr>
              <a:t>dans</a:t>
            </a:r>
            <a:r>
              <a:rPr sz="1250" spc="-20" dirty="0">
                <a:solidFill>
                  <a:srgbClr val="09417D"/>
                </a:solidFill>
                <a:latin typeface="Arial MT"/>
                <a:cs typeface="Arial MT"/>
              </a:rPr>
              <a:t> </a:t>
            </a:r>
            <a:r>
              <a:rPr sz="1250" spc="-135" dirty="0">
                <a:solidFill>
                  <a:srgbClr val="09417D"/>
                </a:solidFill>
                <a:latin typeface="Arial MT"/>
                <a:cs typeface="Arial MT"/>
              </a:rPr>
              <a:t>aucun </a:t>
            </a:r>
            <a:r>
              <a:rPr sz="1250" spc="-25" dirty="0">
                <a:solidFill>
                  <a:srgbClr val="09417D"/>
                </a:solidFill>
                <a:latin typeface="Arial MT"/>
                <a:cs typeface="Arial MT"/>
              </a:rPr>
              <a:t>autre</a:t>
            </a:r>
            <a:r>
              <a:rPr sz="1250" spc="-45" dirty="0">
                <a:solidFill>
                  <a:srgbClr val="09417D"/>
                </a:solidFill>
                <a:latin typeface="Arial MT"/>
                <a:cs typeface="Arial MT"/>
              </a:rPr>
              <a:t> conseil</a:t>
            </a:r>
            <a:r>
              <a:rPr sz="1250" spc="-30"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55" dirty="0">
                <a:solidFill>
                  <a:srgbClr val="09417D"/>
                </a:solidFill>
                <a:latin typeface="Arial MT"/>
                <a:cs typeface="Arial MT"/>
              </a:rPr>
              <a:t>l'EPE</a:t>
            </a:r>
            <a:r>
              <a:rPr sz="1250" spc="-30" dirty="0">
                <a:solidFill>
                  <a:srgbClr val="09417D"/>
                </a:solidFill>
                <a:latin typeface="Arial MT"/>
                <a:cs typeface="Arial MT"/>
              </a:rPr>
              <a:t> </a:t>
            </a:r>
            <a:r>
              <a:rPr sz="1250" spc="-95" dirty="0">
                <a:solidFill>
                  <a:srgbClr val="09417D"/>
                </a:solidFill>
                <a:latin typeface="Arial MT"/>
                <a:cs typeface="Arial MT"/>
              </a:rPr>
              <a:t>UCA</a:t>
            </a:r>
            <a:r>
              <a:rPr sz="1250" spc="-25" dirty="0">
                <a:solidFill>
                  <a:srgbClr val="09417D"/>
                </a:solidFill>
                <a:latin typeface="Arial MT"/>
                <a:cs typeface="Arial MT"/>
              </a:rPr>
              <a:t> </a:t>
            </a:r>
            <a:r>
              <a:rPr sz="1250" spc="-30" dirty="0">
                <a:solidFill>
                  <a:srgbClr val="09417D"/>
                </a:solidFill>
                <a:latin typeface="Arial MT"/>
                <a:cs typeface="Arial MT"/>
              </a:rPr>
              <a:t>ou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l'INP.</a:t>
            </a:r>
            <a:endParaRPr sz="1250" dirty="0">
              <a:latin typeface="Arial MT"/>
              <a:cs typeface="Arial MT"/>
            </a:endParaRPr>
          </a:p>
        </p:txBody>
      </p:sp>
      <p:sp>
        <p:nvSpPr>
          <p:cNvPr id="8" name="object 8"/>
          <p:cNvSpPr/>
          <p:nvPr/>
        </p:nvSpPr>
        <p:spPr>
          <a:xfrm>
            <a:off x="1035424" y="834884"/>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9" name="object 9"/>
          <p:cNvSpPr txBox="1"/>
          <p:nvPr/>
        </p:nvSpPr>
        <p:spPr>
          <a:xfrm>
            <a:off x="1484313" y="1223823"/>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a:latin typeface="Cambria"/>
              <a:cs typeface="Cambria"/>
            </a:endParaRPr>
          </a:p>
        </p:txBody>
      </p:sp>
      <p:sp>
        <p:nvSpPr>
          <p:cNvPr id="10" name="object 10"/>
          <p:cNvSpPr/>
          <p:nvPr/>
        </p:nvSpPr>
        <p:spPr>
          <a:xfrm>
            <a:off x="1035424" y="2807285"/>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1" name="object 11"/>
          <p:cNvSpPr txBox="1"/>
          <p:nvPr/>
        </p:nvSpPr>
        <p:spPr>
          <a:xfrm>
            <a:off x="1484195" y="3205748"/>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2</a:t>
            </a:r>
            <a:endParaRPr sz="2000">
              <a:latin typeface="Cambria"/>
              <a:cs typeface="Cambria"/>
            </a:endParaRPr>
          </a:p>
        </p:txBody>
      </p:sp>
      <p:sp>
        <p:nvSpPr>
          <p:cNvPr id="12" name="object 12"/>
          <p:cNvSpPr/>
          <p:nvPr/>
        </p:nvSpPr>
        <p:spPr>
          <a:xfrm>
            <a:off x="1035424" y="5312562"/>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3" name="object 13"/>
          <p:cNvSpPr txBox="1"/>
          <p:nvPr/>
        </p:nvSpPr>
        <p:spPr>
          <a:xfrm>
            <a:off x="1484313" y="5758091"/>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3</a:t>
            </a:r>
            <a:endParaRPr sz="2000">
              <a:latin typeface="Cambria"/>
              <a:cs typeface="Cambria"/>
            </a:endParaRPr>
          </a:p>
        </p:txBody>
      </p:sp>
      <p:sp>
        <p:nvSpPr>
          <p:cNvPr id="14" name="object 14"/>
          <p:cNvSpPr/>
          <p:nvPr/>
        </p:nvSpPr>
        <p:spPr>
          <a:xfrm>
            <a:off x="1035424" y="8705951"/>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4586C7">
              <a:alpha val="46669"/>
            </a:srgbClr>
          </a:solidFill>
        </p:spPr>
        <p:txBody>
          <a:bodyPr wrap="square" lIns="0" tIns="0" rIns="0" bIns="0" rtlCol="0"/>
          <a:lstStyle/>
          <a:p>
            <a:endParaRPr/>
          </a:p>
        </p:txBody>
      </p:sp>
      <p:sp>
        <p:nvSpPr>
          <p:cNvPr id="15" name="object 15"/>
          <p:cNvSpPr txBox="1"/>
          <p:nvPr/>
        </p:nvSpPr>
        <p:spPr>
          <a:xfrm>
            <a:off x="1484313" y="9178138"/>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4</a:t>
            </a:r>
            <a:endParaRPr sz="2000">
              <a:latin typeface="Cambria"/>
              <a:cs typeface="Cambria"/>
            </a:endParaRPr>
          </a:p>
        </p:txBody>
      </p:sp>
      <p:sp>
        <p:nvSpPr>
          <p:cNvPr id="17" name="object 17"/>
          <p:cNvSpPr txBox="1"/>
          <p:nvPr/>
        </p:nvSpPr>
        <p:spPr>
          <a:xfrm>
            <a:off x="6572270" y="5302229"/>
            <a:ext cx="10879455" cy="1694951"/>
          </a:xfrm>
          <a:prstGeom prst="rect">
            <a:avLst/>
          </a:prstGeom>
        </p:spPr>
        <p:txBody>
          <a:bodyPr vert="horz" wrap="square" lIns="0" tIns="31115" rIns="0" bIns="0" rtlCol="0">
            <a:spAutoFit/>
          </a:bodyPr>
          <a:lstStyle/>
          <a:p>
            <a:pPr marL="12700">
              <a:lnSpc>
                <a:spcPct val="100000"/>
              </a:lnSpc>
              <a:spcBef>
                <a:spcPts val="245"/>
              </a:spcBef>
            </a:pPr>
            <a:r>
              <a:rPr sz="1250" spc="-55" dirty="0">
                <a:solidFill>
                  <a:srgbClr val="BD3249"/>
                </a:solidFill>
                <a:latin typeface="Arial MT"/>
                <a:cs typeface="Arial MT"/>
              </a:rPr>
              <a:t>Membres</a:t>
            </a:r>
            <a:r>
              <a:rPr sz="1250" spc="-35" dirty="0">
                <a:solidFill>
                  <a:srgbClr val="BD3249"/>
                </a:solidFill>
                <a:latin typeface="Arial MT"/>
                <a:cs typeface="Arial MT"/>
              </a:rPr>
              <a:t> </a:t>
            </a:r>
            <a:r>
              <a:rPr sz="1250" spc="-85" dirty="0">
                <a:solidFill>
                  <a:srgbClr val="BD3249"/>
                </a:solidFill>
                <a:latin typeface="Arial MT"/>
                <a:cs typeface="Arial MT"/>
              </a:rPr>
              <a:t>désignés</a:t>
            </a:r>
            <a:r>
              <a:rPr sz="1250" spc="-25" dirty="0">
                <a:solidFill>
                  <a:srgbClr val="BD3249"/>
                </a:solidFill>
                <a:latin typeface="Arial MT"/>
                <a:cs typeface="Arial MT"/>
              </a:rPr>
              <a:t> </a:t>
            </a:r>
            <a:r>
              <a:rPr sz="1250" spc="-20" dirty="0">
                <a:solidFill>
                  <a:srgbClr val="BD3249"/>
                </a:solidFill>
                <a:latin typeface="Arial MT"/>
                <a:cs typeface="Arial MT"/>
              </a:rPr>
              <a:t>par</a:t>
            </a:r>
            <a:r>
              <a:rPr sz="1250" spc="-25" dirty="0">
                <a:solidFill>
                  <a:srgbClr val="BD3249"/>
                </a:solidFill>
                <a:latin typeface="Arial MT"/>
                <a:cs typeface="Arial MT"/>
              </a:rPr>
              <a:t> </a:t>
            </a:r>
            <a:r>
              <a:rPr sz="1250" spc="-10" dirty="0">
                <a:solidFill>
                  <a:srgbClr val="BD3249"/>
                </a:solidFill>
                <a:latin typeface="Arial MT"/>
                <a:cs typeface="Arial MT"/>
              </a:rPr>
              <a:t>le</a:t>
            </a:r>
            <a:r>
              <a:rPr sz="1250" spc="-30" dirty="0">
                <a:solidFill>
                  <a:srgbClr val="BD3249"/>
                </a:solidFill>
                <a:latin typeface="Arial MT"/>
                <a:cs typeface="Arial MT"/>
              </a:rPr>
              <a:t> </a:t>
            </a:r>
            <a:r>
              <a:rPr sz="1250" spc="-25" dirty="0">
                <a:solidFill>
                  <a:srgbClr val="BD3249"/>
                </a:solidFill>
                <a:latin typeface="Arial MT"/>
                <a:cs typeface="Arial MT"/>
              </a:rPr>
              <a:t>CA</a:t>
            </a:r>
            <a:endParaRPr sz="1250" dirty="0">
              <a:latin typeface="Arial MT"/>
              <a:cs typeface="Arial MT"/>
            </a:endParaRPr>
          </a:p>
          <a:p>
            <a:pPr marL="12700" marR="10795">
              <a:lnSpc>
                <a:spcPct val="110000"/>
              </a:lnSpc>
            </a:pPr>
            <a:r>
              <a:rPr sz="1250" spc="-60" dirty="0">
                <a:solidFill>
                  <a:srgbClr val="09417D"/>
                </a:solidFill>
                <a:latin typeface="Arial MT"/>
                <a:cs typeface="Arial MT"/>
              </a:rPr>
              <a:t>Représentants</a:t>
            </a:r>
            <a:r>
              <a:rPr sz="1250" spc="-25" dirty="0">
                <a:solidFill>
                  <a:srgbClr val="09417D"/>
                </a:solidFill>
                <a:latin typeface="Arial MT"/>
                <a:cs typeface="Arial MT"/>
              </a:rPr>
              <a:t> </a:t>
            </a:r>
            <a:r>
              <a:rPr sz="1250" spc="-55" dirty="0">
                <a:solidFill>
                  <a:srgbClr val="09417D"/>
                </a:solidFill>
                <a:latin typeface="Arial MT"/>
                <a:cs typeface="Arial MT"/>
              </a:rPr>
              <a:t>des</a:t>
            </a:r>
            <a:r>
              <a:rPr sz="1250" dirty="0">
                <a:solidFill>
                  <a:srgbClr val="09417D"/>
                </a:solidFill>
                <a:latin typeface="Arial MT"/>
                <a:cs typeface="Arial MT"/>
              </a:rPr>
              <a:t> </a:t>
            </a:r>
            <a:r>
              <a:rPr sz="1250" spc="-70" dirty="0">
                <a:solidFill>
                  <a:srgbClr val="09417D"/>
                </a:solidFill>
                <a:latin typeface="Arial MT"/>
                <a:cs typeface="Arial MT"/>
              </a:rPr>
              <a:t>réseaux</a:t>
            </a:r>
            <a:r>
              <a:rPr sz="1250" dirty="0">
                <a:solidFill>
                  <a:srgbClr val="09417D"/>
                </a:solidFill>
                <a:latin typeface="Arial MT"/>
                <a:cs typeface="Arial MT"/>
              </a:rPr>
              <a:t> </a:t>
            </a:r>
            <a:r>
              <a:rPr sz="1250" spc="-55" dirty="0">
                <a:solidFill>
                  <a:srgbClr val="09417D"/>
                </a:solidFill>
                <a:latin typeface="Arial MT"/>
                <a:cs typeface="Arial MT"/>
              </a:rPr>
              <a:t>des</a:t>
            </a:r>
            <a:r>
              <a:rPr sz="1250" dirty="0">
                <a:solidFill>
                  <a:srgbClr val="09417D"/>
                </a:solidFill>
                <a:latin typeface="Arial MT"/>
                <a:cs typeface="Arial MT"/>
              </a:rPr>
              <a:t> </a:t>
            </a:r>
            <a:r>
              <a:rPr sz="1250" spc="-60" dirty="0">
                <a:solidFill>
                  <a:srgbClr val="09417D"/>
                </a:solidFill>
                <a:latin typeface="Arial MT"/>
                <a:cs typeface="Arial MT"/>
              </a:rPr>
              <a:t>écoles</a:t>
            </a:r>
            <a:r>
              <a:rPr sz="1250" dirty="0">
                <a:solidFill>
                  <a:srgbClr val="09417D"/>
                </a:solidFill>
                <a:latin typeface="Arial MT"/>
                <a:cs typeface="Arial MT"/>
              </a:rPr>
              <a:t> de </a:t>
            </a:r>
            <a:r>
              <a:rPr sz="1250" spc="-20" dirty="0">
                <a:solidFill>
                  <a:srgbClr val="09417D"/>
                </a:solidFill>
                <a:latin typeface="Arial MT"/>
                <a:cs typeface="Arial MT"/>
              </a:rPr>
              <a:t>Clermont</a:t>
            </a:r>
            <a:r>
              <a:rPr sz="1250" dirty="0">
                <a:solidFill>
                  <a:srgbClr val="09417D"/>
                </a:solidFill>
                <a:latin typeface="Arial MT"/>
                <a:cs typeface="Arial MT"/>
              </a:rPr>
              <a:t> </a:t>
            </a:r>
            <a:r>
              <a:rPr sz="1250" spc="-50" dirty="0">
                <a:solidFill>
                  <a:srgbClr val="09417D"/>
                </a:solidFill>
                <a:latin typeface="Arial MT"/>
                <a:cs typeface="Arial MT"/>
              </a:rPr>
              <a:t>Auvergne</a:t>
            </a:r>
            <a:r>
              <a:rPr sz="1250" spc="5" dirty="0">
                <a:solidFill>
                  <a:srgbClr val="09417D"/>
                </a:solidFill>
                <a:latin typeface="Arial MT"/>
                <a:cs typeface="Arial MT"/>
              </a:rPr>
              <a:t> </a:t>
            </a:r>
            <a:r>
              <a:rPr sz="1250" spc="-65" dirty="0">
                <a:solidFill>
                  <a:srgbClr val="09417D"/>
                </a:solidFill>
                <a:latin typeface="Arial MT"/>
                <a:cs typeface="Arial MT"/>
              </a:rPr>
              <a:t>INP</a:t>
            </a:r>
            <a:r>
              <a:rPr sz="1250" dirty="0">
                <a:solidFill>
                  <a:srgbClr val="09417D"/>
                </a:solidFill>
                <a:latin typeface="Arial MT"/>
                <a:cs typeface="Arial MT"/>
              </a:rPr>
              <a:t> : </a:t>
            </a:r>
            <a:r>
              <a:rPr sz="1250" spc="-30" dirty="0">
                <a:solidFill>
                  <a:srgbClr val="09417D"/>
                </a:solidFill>
                <a:latin typeface="Arial MT"/>
                <a:cs typeface="Arial MT"/>
              </a:rPr>
              <a:t>Groupe</a:t>
            </a:r>
            <a:r>
              <a:rPr sz="1250" dirty="0">
                <a:solidFill>
                  <a:srgbClr val="09417D"/>
                </a:solidFill>
                <a:latin typeface="Arial MT"/>
                <a:cs typeface="Arial MT"/>
              </a:rPr>
              <a:t> </a:t>
            </a:r>
            <a:r>
              <a:rPr sz="1250" spc="-65" dirty="0">
                <a:solidFill>
                  <a:srgbClr val="09417D"/>
                </a:solidFill>
                <a:latin typeface="Arial MT"/>
                <a:cs typeface="Arial MT"/>
              </a:rPr>
              <a:t>INP</a:t>
            </a:r>
            <a:r>
              <a:rPr sz="1250" dirty="0">
                <a:solidFill>
                  <a:srgbClr val="09417D"/>
                </a:solidFill>
                <a:latin typeface="Arial MT"/>
                <a:cs typeface="Arial MT"/>
              </a:rPr>
              <a:t> : </a:t>
            </a:r>
            <a:r>
              <a:rPr sz="1250" spc="-25" dirty="0">
                <a:solidFill>
                  <a:srgbClr val="09417D"/>
                </a:solidFill>
                <a:latin typeface="Arial MT"/>
                <a:cs typeface="Arial MT"/>
              </a:rPr>
              <a:t>Pierre</a:t>
            </a:r>
            <a:r>
              <a:rPr sz="1250" dirty="0">
                <a:solidFill>
                  <a:srgbClr val="09417D"/>
                </a:solidFill>
                <a:latin typeface="Arial MT"/>
                <a:cs typeface="Arial MT"/>
              </a:rPr>
              <a:t> </a:t>
            </a:r>
            <a:r>
              <a:rPr sz="1250" spc="-80" dirty="0">
                <a:solidFill>
                  <a:srgbClr val="09417D"/>
                </a:solidFill>
                <a:latin typeface="Arial MT"/>
                <a:cs typeface="Arial MT"/>
              </a:rPr>
              <a:t>BENECH</a:t>
            </a:r>
            <a:r>
              <a:rPr sz="1250" dirty="0">
                <a:solidFill>
                  <a:srgbClr val="09417D"/>
                </a:solidFill>
                <a:latin typeface="Arial MT"/>
                <a:cs typeface="Arial MT"/>
              </a:rPr>
              <a:t> </a:t>
            </a:r>
            <a:r>
              <a:rPr sz="1250" spc="-35" dirty="0">
                <a:solidFill>
                  <a:srgbClr val="09417D"/>
                </a:solidFill>
                <a:latin typeface="Arial MT"/>
                <a:cs typeface="Arial MT"/>
              </a:rPr>
              <a:t>(administrateur</a:t>
            </a:r>
            <a:r>
              <a:rPr sz="1250" dirty="0">
                <a:solidFill>
                  <a:srgbClr val="09417D"/>
                </a:solidFill>
                <a:latin typeface="Arial MT"/>
                <a:cs typeface="Arial MT"/>
              </a:rPr>
              <a:t> </a:t>
            </a:r>
            <a:r>
              <a:rPr sz="1250" spc="-40" dirty="0">
                <a:solidFill>
                  <a:srgbClr val="09417D"/>
                </a:solidFill>
                <a:latin typeface="Arial MT"/>
                <a:cs typeface="Arial MT"/>
              </a:rPr>
              <a:t>général</a:t>
            </a:r>
            <a:r>
              <a:rPr sz="1250" dirty="0">
                <a:solidFill>
                  <a:srgbClr val="09417D"/>
                </a:solidFill>
                <a:latin typeface="Arial MT"/>
                <a:cs typeface="Arial MT"/>
              </a:rPr>
              <a:t> de </a:t>
            </a:r>
            <a:r>
              <a:rPr sz="1250" spc="-35" dirty="0">
                <a:solidFill>
                  <a:srgbClr val="09417D"/>
                </a:solidFill>
                <a:latin typeface="Arial MT"/>
                <a:cs typeface="Arial MT"/>
              </a:rPr>
              <a:t>Grenoble</a:t>
            </a:r>
            <a:r>
              <a:rPr sz="1250" dirty="0">
                <a:solidFill>
                  <a:srgbClr val="09417D"/>
                </a:solidFill>
                <a:latin typeface="Arial MT"/>
                <a:cs typeface="Arial MT"/>
              </a:rPr>
              <a:t> </a:t>
            </a:r>
            <a:r>
              <a:rPr sz="1250" spc="-60" dirty="0">
                <a:solidFill>
                  <a:srgbClr val="09417D"/>
                </a:solidFill>
                <a:latin typeface="Arial MT"/>
                <a:cs typeface="Arial MT"/>
              </a:rPr>
              <a:t>INP),</a:t>
            </a:r>
            <a:r>
              <a:rPr sz="1250" dirty="0">
                <a:solidFill>
                  <a:srgbClr val="09417D"/>
                </a:solidFill>
                <a:latin typeface="Arial MT"/>
                <a:cs typeface="Arial MT"/>
              </a:rPr>
              <a:t> </a:t>
            </a:r>
            <a:r>
              <a:rPr sz="1250" spc="-110" dirty="0">
                <a:solidFill>
                  <a:srgbClr val="09417D"/>
                </a:solidFill>
                <a:latin typeface="Arial MT"/>
                <a:cs typeface="Arial MT"/>
              </a:rPr>
              <a:t>Réseau</a:t>
            </a:r>
            <a:r>
              <a:rPr sz="1250" spc="25" dirty="0">
                <a:solidFill>
                  <a:srgbClr val="09417D"/>
                </a:solidFill>
                <a:latin typeface="Arial MT"/>
                <a:cs typeface="Arial MT"/>
              </a:rPr>
              <a:t> </a:t>
            </a:r>
            <a:r>
              <a:rPr sz="1250" spc="-45" dirty="0">
                <a:solidFill>
                  <a:srgbClr val="09417D"/>
                </a:solidFill>
                <a:latin typeface="Arial MT"/>
                <a:cs typeface="Arial MT"/>
              </a:rPr>
              <a:t>Polytech</a:t>
            </a:r>
            <a:r>
              <a:rPr sz="1250" dirty="0">
                <a:solidFill>
                  <a:srgbClr val="09417D"/>
                </a:solidFill>
                <a:latin typeface="Arial MT"/>
                <a:cs typeface="Arial MT"/>
              </a:rPr>
              <a:t> : </a:t>
            </a:r>
            <a:r>
              <a:rPr lang="fr-FR" sz="1250" spc="-140" dirty="0">
                <a:solidFill>
                  <a:srgbClr val="09417D"/>
                </a:solidFill>
                <a:latin typeface="Arial MT"/>
                <a:cs typeface="Arial MT"/>
              </a:rPr>
              <a:t>Emmanuel PERRIN </a:t>
            </a:r>
            <a:r>
              <a:rPr sz="1250" spc="-35" dirty="0">
                <a:solidFill>
                  <a:srgbClr val="09417D"/>
                </a:solidFill>
                <a:latin typeface="Arial MT"/>
                <a:cs typeface="Arial MT"/>
              </a:rPr>
              <a:t>(coordinateur</a:t>
            </a:r>
            <a:r>
              <a:rPr sz="1250" dirty="0">
                <a:solidFill>
                  <a:srgbClr val="09417D"/>
                </a:solidFill>
                <a:latin typeface="Arial MT"/>
                <a:cs typeface="Arial MT"/>
              </a:rPr>
              <a:t> </a:t>
            </a:r>
            <a:r>
              <a:rPr sz="1250" spc="-30" dirty="0">
                <a:solidFill>
                  <a:srgbClr val="09417D"/>
                </a:solidFill>
                <a:latin typeface="Arial MT"/>
                <a:cs typeface="Arial MT"/>
              </a:rPr>
              <a:t>du</a:t>
            </a:r>
            <a:r>
              <a:rPr sz="1250" dirty="0">
                <a:solidFill>
                  <a:srgbClr val="09417D"/>
                </a:solidFill>
                <a:latin typeface="Arial MT"/>
                <a:cs typeface="Arial MT"/>
              </a:rPr>
              <a:t> </a:t>
            </a:r>
            <a:r>
              <a:rPr sz="1250" spc="-70" dirty="0">
                <a:solidFill>
                  <a:srgbClr val="09417D"/>
                </a:solidFill>
                <a:latin typeface="Arial MT"/>
                <a:cs typeface="Arial MT"/>
              </a:rPr>
              <a:t>réseau),</a:t>
            </a:r>
            <a:r>
              <a:rPr sz="1250" spc="-5" dirty="0">
                <a:solidFill>
                  <a:srgbClr val="09417D"/>
                </a:solidFill>
                <a:latin typeface="Arial MT"/>
                <a:cs typeface="Arial MT"/>
              </a:rPr>
              <a:t> </a:t>
            </a:r>
            <a:r>
              <a:rPr lang="fr-FR" sz="1250" spc="-50" dirty="0">
                <a:solidFill>
                  <a:srgbClr val="09417D"/>
                </a:solidFill>
                <a:latin typeface="Arial MT"/>
                <a:cs typeface="Arial MT"/>
              </a:rPr>
              <a:t>Chimie Paris Tech : Christian LERMINIAUX (directeur général)</a:t>
            </a:r>
            <a:endParaRPr sz="1250" dirty="0">
              <a:latin typeface="Arial MT"/>
              <a:cs typeface="Arial MT"/>
            </a:endParaRPr>
          </a:p>
          <a:p>
            <a:pPr marL="12700" marR="5080">
              <a:lnSpc>
                <a:spcPct val="110000"/>
              </a:lnSpc>
            </a:pPr>
            <a:r>
              <a:rPr sz="1250" spc="-30" dirty="0">
                <a:solidFill>
                  <a:srgbClr val="BD3249"/>
                </a:solidFill>
                <a:latin typeface="Arial MT"/>
                <a:cs typeface="Arial MT"/>
              </a:rPr>
              <a:t>Autres </a:t>
            </a:r>
            <a:r>
              <a:rPr sz="1250" spc="-40" dirty="0">
                <a:solidFill>
                  <a:srgbClr val="BD3249"/>
                </a:solidFill>
                <a:latin typeface="Arial MT"/>
                <a:cs typeface="Arial MT"/>
              </a:rPr>
              <a:t>personnalités</a:t>
            </a:r>
            <a:r>
              <a:rPr sz="1250" spc="10" dirty="0">
                <a:solidFill>
                  <a:srgbClr val="BD3249"/>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sz="1250" spc="-40" dirty="0">
                <a:solidFill>
                  <a:srgbClr val="09417D"/>
                </a:solidFill>
                <a:latin typeface="Arial MT"/>
                <a:cs typeface="Arial MT"/>
              </a:rPr>
              <a:t>François</a:t>
            </a:r>
            <a:r>
              <a:rPr sz="1250" spc="10" dirty="0">
                <a:solidFill>
                  <a:srgbClr val="09417D"/>
                </a:solidFill>
                <a:latin typeface="Arial MT"/>
                <a:cs typeface="Arial MT"/>
              </a:rPr>
              <a:t> </a:t>
            </a:r>
            <a:r>
              <a:rPr sz="1250" spc="-95" dirty="0">
                <a:solidFill>
                  <a:srgbClr val="09417D"/>
                </a:solidFill>
                <a:latin typeface="Arial MT"/>
                <a:cs typeface="Arial MT"/>
              </a:rPr>
              <a:t>CONESA</a:t>
            </a:r>
            <a:r>
              <a:rPr sz="1250" spc="10" dirty="0">
                <a:solidFill>
                  <a:srgbClr val="09417D"/>
                </a:solidFill>
                <a:latin typeface="Arial MT"/>
                <a:cs typeface="Arial MT"/>
              </a:rPr>
              <a:t> </a:t>
            </a:r>
            <a:r>
              <a:rPr sz="1250" spc="-35" dirty="0">
                <a:solidFill>
                  <a:srgbClr val="09417D"/>
                </a:solidFill>
                <a:latin typeface="Arial MT"/>
                <a:cs typeface="Arial MT"/>
              </a:rPr>
              <a:t>(</a:t>
            </a:r>
            <a:r>
              <a:rPr lang="fr-FR" sz="1250" spc="-35" dirty="0">
                <a:solidFill>
                  <a:srgbClr val="09417D"/>
                </a:solidFill>
                <a:latin typeface="Arial MT"/>
                <a:cs typeface="Arial MT"/>
              </a:rPr>
              <a:t>dirigeant </a:t>
            </a:r>
            <a:r>
              <a:rPr sz="1250" spc="-35" dirty="0">
                <a:solidFill>
                  <a:srgbClr val="09417D"/>
                </a:solidFill>
                <a:latin typeface="Arial MT"/>
                <a:cs typeface="Arial MT"/>
              </a:rPr>
              <a:t>Groupe</a:t>
            </a:r>
            <a:r>
              <a:rPr sz="1250" spc="10" dirty="0">
                <a:solidFill>
                  <a:srgbClr val="09417D"/>
                </a:solidFill>
                <a:latin typeface="Arial MT"/>
                <a:cs typeface="Arial MT"/>
              </a:rPr>
              <a:t> </a:t>
            </a:r>
            <a:r>
              <a:rPr sz="1250" spc="-50" dirty="0" err="1">
                <a:solidFill>
                  <a:srgbClr val="09417D"/>
                </a:solidFill>
                <a:latin typeface="Arial MT"/>
                <a:cs typeface="Arial MT"/>
              </a:rPr>
              <a:t>Soladis</a:t>
            </a:r>
            <a:r>
              <a:rPr sz="1250" spc="-50" dirty="0">
                <a:solidFill>
                  <a:srgbClr val="09417D"/>
                </a:solidFill>
                <a:latin typeface="Arial MT"/>
                <a:cs typeface="Arial MT"/>
              </a:rPr>
              <a:t>),</a:t>
            </a:r>
            <a:r>
              <a:rPr sz="1250" spc="10" dirty="0">
                <a:solidFill>
                  <a:srgbClr val="09417D"/>
                </a:solidFill>
                <a:latin typeface="Arial MT"/>
                <a:cs typeface="Arial MT"/>
              </a:rPr>
              <a:t> </a:t>
            </a:r>
            <a:r>
              <a:rPr sz="1250" spc="-25" dirty="0">
                <a:solidFill>
                  <a:srgbClr val="09417D"/>
                </a:solidFill>
                <a:latin typeface="Arial MT"/>
                <a:cs typeface="Arial MT"/>
              </a:rPr>
              <a:t>Patrick</a:t>
            </a:r>
            <a:r>
              <a:rPr sz="1250" spc="10" dirty="0">
                <a:solidFill>
                  <a:srgbClr val="09417D"/>
                </a:solidFill>
                <a:latin typeface="Arial MT"/>
                <a:cs typeface="Arial MT"/>
              </a:rPr>
              <a:t> </a:t>
            </a:r>
            <a:r>
              <a:rPr sz="1250" spc="-45" dirty="0">
                <a:solidFill>
                  <a:srgbClr val="09417D"/>
                </a:solidFill>
                <a:latin typeface="Arial MT"/>
                <a:cs typeface="Arial MT"/>
              </a:rPr>
              <a:t>OLIVA</a:t>
            </a:r>
            <a:r>
              <a:rPr sz="1250" spc="10" dirty="0">
                <a:solidFill>
                  <a:srgbClr val="09417D"/>
                </a:solidFill>
                <a:latin typeface="Arial MT"/>
                <a:cs typeface="Arial MT"/>
              </a:rPr>
              <a:t> </a:t>
            </a:r>
            <a:r>
              <a:rPr sz="1250" spc="-55" dirty="0">
                <a:solidFill>
                  <a:srgbClr val="09417D"/>
                </a:solidFill>
                <a:latin typeface="Arial MT"/>
                <a:cs typeface="Arial MT"/>
              </a:rPr>
              <a:t>(</a:t>
            </a:r>
            <a:r>
              <a:rPr lang="fr-FR" sz="1250" spc="-55" dirty="0">
                <a:solidFill>
                  <a:srgbClr val="09417D"/>
                </a:solidFill>
                <a:latin typeface="Arial MT"/>
                <a:cs typeface="Arial MT"/>
              </a:rPr>
              <a:t>Président association ORBIMOB</a:t>
            </a:r>
            <a:r>
              <a:rPr sz="1250" spc="-30" dirty="0">
                <a:solidFill>
                  <a:srgbClr val="09417D"/>
                </a:solidFill>
                <a:latin typeface="Arial MT"/>
                <a:cs typeface="Arial MT"/>
              </a:rPr>
              <a:t>),</a:t>
            </a:r>
            <a:r>
              <a:rPr sz="1250" spc="10" dirty="0">
                <a:solidFill>
                  <a:srgbClr val="09417D"/>
                </a:solidFill>
                <a:latin typeface="Arial MT"/>
                <a:cs typeface="Arial MT"/>
              </a:rPr>
              <a:t> </a:t>
            </a:r>
            <a:r>
              <a:rPr lang="fr-FR" sz="1250" spc="10" dirty="0">
                <a:solidFill>
                  <a:srgbClr val="09417D"/>
                </a:solidFill>
                <a:latin typeface="Arial MT"/>
                <a:cs typeface="Arial MT"/>
              </a:rPr>
              <a:t>Valérie MAZZA (Présidente </a:t>
            </a:r>
            <a:r>
              <a:rPr lang="fr-FR" sz="1250" spc="10" dirty="0" err="1">
                <a:solidFill>
                  <a:srgbClr val="09417D"/>
                </a:solidFill>
                <a:latin typeface="Arial MT"/>
                <a:cs typeface="Arial MT"/>
              </a:rPr>
              <a:t>Pulsalys</a:t>
            </a:r>
            <a:r>
              <a:rPr lang="fr-FR" sz="1250" spc="10" dirty="0">
                <a:solidFill>
                  <a:srgbClr val="09417D"/>
                </a:solidFill>
                <a:latin typeface="Arial MT"/>
                <a:cs typeface="Arial MT"/>
              </a:rPr>
              <a:t>), Aline PICARONY (Déléguée Générale UIMM),</a:t>
            </a:r>
            <a:r>
              <a:rPr sz="1250" dirty="0">
                <a:solidFill>
                  <a:srgbClr val="09417D"/>
                </a:solidFill>
                <a:latin typeface="Arial MT"/>
                <a:cs typeface="Arial MT"/>
              </a:rPr>
              <a:t> </a:t>
            </a:r>
            <a:r>
              <a:rPr sz="1250" spc="-40" dirty="0">
                <a:solidFill>
                  <a:srgbClr val="09417D"/>
                </a:solidFill>
                <a:latin typeface="Arial MT"/>
                <a:cs typeface="Arial MT"/>
              </a:rPr>
              <a:t>Vincent</a:t>
            </a:r>
            <a:r>
              <a:rPr sz="1250" dirty="0">
                <a:solidFill>
                  <a:srgbClr val="09417D"/>
                </a:solidFill>
                <a:latin typeface="Arial MT"/>
                <a:cs typeface="Arial MT"/>
              </a:rPr>
              <a:t> </a:t>
            </a:r>
            <a:r>
              <a:rPr sz="1250" spc="-110" dirty="0">
                <a:solidFill>
                  <a:srgbClr val="09417D"/>
                </a:solidFill>
                <a:latin typeface="Arial MT"/>
                <a:cs typeface="Arial MT"/>
              </a:rPr>
              <a:t>SUPIOT</a:t>
            </a:r>
            <a:r>
              <a:rPr sz="1250" dirty="0">
                <a:solidFill>
                  <a:srgbClr val="09417D"/>
                </a:solidFill>
                <a:latin typeface="Arial MT"/>
                <a:cs typeface="Arial MT"/>
              </a:rPr>
              <a:t> </a:t>
            </a:r>
            <a:r>
              <a:rPr sz="1250" spc="-30" dirty="0">
                <a:solidFill>
                  <a:srgbClr val="09417D"/>
                </a:solidFill>
                <a:latin typeface="Arial MT"/>
                <a:cs typeface="Arial MT"/>
              </a:rPr>
              <a:t>(</a:t>
            </a:r>
            <a:r>
              <a:rPr lang="fr-FR" sz="1250" spc="-30" dirty="0">
                <a:solidFill>
                  <a:srgbClr val="09417D"/>
                </a:solidFill>
                <a:latin typeface="Arial MT"/>
                <a:cs typeface="Arial MT"/>
              </a:rPr>
              <a:t>Directeur Générale </a:t>
            </a:r>
            <a:r>
              <a:rPr sz="1250" spc="-30" dirty="0">
                <a:solidFill>
                  <a:srgbClr val="09417D"/>
                </a:solidFill>
                <a:latin typeface="Arial MT"/>
                <a:cs typeface="Arial MT"/>
              </a:rPr>
              <a:t>Crédit</a:t>
            </a:r>
            <a:r>
              <a:rPr sz="1250" dirty="0">
                <a:solidFill>
                  <a:srgbClr val="09417D"/>
                </a:solidFill>
                <a:latin typeface="Arial MT"/>
                <a:cs typeface="Arial MT"/>
              </a:rPr>
              <a:t> </a:t>
            </a:r>
            <a:r>
              <a:rPr sz="1250" spc="-40" dirty="0">
                <a:solidFill>
                  <a:srgbClr val="09417D"/>
                </a:solidFill>
                <a:latin typeface="Arial MT"/>
                <a:cs typeface="Arial MT"/>
              </a:rPr>
              <a:t>Agricole</a:t>
            </a:r>
            <a:r>
              <a:rPr sz="1250" dirty="0">
                <a:solidFill>
                  <a:srgbClr val="09417D"/>
                </a:solidFill>
                <a:latin typeface="Arial MT"/>
                <a:cs typeface="Arial MT"/>
              </a:rPr>
              <a:t> </a:t>
            </a:r>
            <a:r>
              <a:rPr sz="1250" spc="-35" dirty="0">
                <a:solidFill>
                  <a:srgbClr val="09417D"/>
                </a:solidFill>
                <a:latin typeface="Arial MT"/>
                <a:cs typeface="Arial MT"/>
              </a:rPr>
              <a:t>Centre</a:t>
            </a:r>
            <a:r>
              <a:rPr sz="1250" dirty="0">
                <a:solidFill>
                  <a:srgbClr val="09417D"/>
                </a:solidFill>
                <a:latin typeface="Arial MT"/>
                <a:cs typeface="Arial MT"/>
              </a:rPr>
              <a:t> </a:t>
            </a:r>
            <a:r>
              <a:rPr sz="1250" spc="-10" dirty="0">
                <a:solidFill>
                  <a:srgbClr val="09417D"/>
                </a:solidFill>
                <a:latin typeface="Arial MT"/>
                <a:cs typeface="Arial MT"/>
              </a:rPr>
              <a:t>France)</a:t>
            </a:r>
            <a:endParaRPr sz="1250" dirty="0">
              <a:latin typeface="Arial MT"/>
              <a:cs typeface="Arial MT"/>
            </a:endParaRPr>
          </a:p>
          <a:p>
            <a:pPr marL="12700">
              <a:lnSpc>
                <a:spcPct val="100000"/>
              </a:lnSpc>
              <a:spcBef>
                <a:spcPts val="150"/>
              </a:spcBef>
            </a:pPr>
            <a:r>
              <a:rPr sz="1250" spc="-40" dirty="0">
                <a:solidFill>
                  <a:srgbClr val="BD3249"/>
                </a:solidFill>
                <a:latin typeface="Arial MT"/>
                <a:cs typeface="Arial MT"/>
              </a:rPr>
              <a:t>Membre</a:t>
            </a:r>
            <a:r>
              <a:rPr sz="1250" spc="-20" dirty="0">
                <a:solidFill>
                  <a:srgbClr val="BD3249"/>
                </a:solidFill>
                <a:latin typeface="Arial MT"/>
                <a:cs typeface="Arial MT"/>
              </a:rPr>
              <a:t> </a:t>
            </a:r>
            <a:r>
              <a:rPr sz="1250" spc="-65" dirty="0">
                <a:solidFill>
                  <a:srgbClr val="BD3249"/>
                </a:solidFill>
                <a:latin typeface="Arial MT"/>
                <a:cs typeface="Arial MT"/>
              </a:rPr>
              <a:t>de</a:t>
            </a:r>
            <a:r>
              <a:rPr sz="1250" spc="-15" dirty="0">
                <a:solidFill>
                  <a:srgbClr val="BD3249"/>
                </a:solidFill>
                <a:latin typeface="Arial MT"/>
                <a:cs typeface="Arial MT"/>
              </a:rPr>
              <a:t> </a:t>
            </a:r>
            <a:r>
              <a:rPr sz="1250" dirty="0">
                <a:solidFill>
                  <a:srgbClr val="BD3249"/>
                </a:solidFill>
                <a:latin typeface="Arial MT"/>
                <a:cs typeface="Arial MT"/>
              </a:rPr>
              <a:t>droit</a:t>
            </a:r>
            <a:r>
              <a:rPr sz="1250" spc="-15" dirty="0">
                <a:solidFill>
                  <a:srgbClr val="BD3249"/>
                </a:solidFill>
                <a:latin typeface="Arial MT"/>
                <a:cs typeface="Arial MT"/>
              </a:rPr>
              <a:t> </a:t>
            </a:r>
            <a:r>
              <a:rPr sz="1250" dirty="0">
                <a:solidFill>
                  <a:srgbClr val="09417D"/>
                </a:solidFill>
                <a:latin typeface="Arial MT"/>
                <a:cs typeface="Arial MT"/>
              </a:rPr>
              <a:t>:</a:t>
            </a:r>
            <a:r>
              <a:rPr sz="1250" spc="-15" dirty="0">
                <a:solidFill>
                  <a:srgbClr val="09417D"/>
                </a:solidFill>
                <a:latin typeface="Arial MT"/>
                <a:cs typeface="Arial MT"/>
              </a:rPr>
              <a:t> </a:t>
            </a:r>
            <a:r>
              <a:rPr lang="fr-FR" sz="1250" spc="-100" dirty="0">
                <a:solidFill>
                  <a:srgbClr val="09417D"/>
                </a:solidFill>
                <a:latin typeface="Arial MT"/>
                <a:cs typeface="Arial MT"/>
              </a:rPr>
              <a:t>Serge LAFON</a:t>
            </a:r>
            <a:r>
              <a:rPr sz="1250" spc="-15" dirty="0">
                <a:solidFill>
                  <a:srgbClr val="09417D"/>
                </a:solidFill>
                <a:latin typeface="Arial MT"/>
                <a:cs typeface="Arial MT"/>
              </a:rPr>
              <a:t> </a:t>
            </a:r>
            <a:r>
              <a:rPr sz="1250" spc="-45" dirty="0">
                <a:solidFill>
                  <a:srgbClr val="09417D"/>
                </a:solidFill>
                <a:latin typeface="Arial MT"/>
                <a:cs typeface="Arial MT"/>
              </a:rPr>
              <a:t>(président</a:t>
            </a:r>
            <a:r>
              <a:rPr sz="1250" spc="-15"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0" dirty="0">
                <a:solidFill>
                  <a:srgbClr val="09417D"/>
                </a:solidFill>
                <a:latin typeface="Arial MT"/>
                <a:cs typeface="Arial MT"/>
              </a:rPr>
              <a:t>la</a:t>
            </a:r>
            <a:r>
              <a:rPr sz="1250" spc="-15" dirty="0">
                <a:solidFill>
                  <a:srgbClr val="09417D"/>
                </a:solidFill>
                <a:latin typeface="Arial MT"/>
                <a:cs typeface="Arial MT"/>
              </a:rPr>
              <a:t> </a:t>
            </a:r>
            <a:r>
              <a:rPr sz="1250" spc="-40" dirty="0">
                <a:solidFill>
                  <a:srgbClr val="09417D"/>
                </a:solidFill>
                <a:latin typeface="Arial MT"/>
                <a:cs typeface="Arial MT"/>
              </a:rPr>
              <a:t>Fondation</a:t>
            </a:r>
            <a:r>
              <a:rPr sz="1250" spc="-15" dirty="0">
                <a:solidFill>
                  <a:srgbClr val="09417D"/>
                </a:solidFill>
                <a:latin typeface="Arial MT"/>
                <a:cs typeface="Arial MT"/>
              </a:rPr>
              <a:t> </a:t>
            </a:r>
            <a:r>
              <a:rPr sz="1250" spc="-20" dirty="0">
                <a:solidFill>
                  <a:srgbClr val="09417D"/>
                </a:solidFill>
                <a:latin typeface="Arial MT"/>
                <a:cs typeface="Arial MT"/>
              </a:rPr>
              <a:t>INP)</a:t>
            </a:r>
            <a:endParaRPr sz="1250" dirty="0">
              <a:latin typeface="Arial MT"/>
              <a:cs typeface="Arial MT"/>
            </a:endParaRPr>
          </a:p>
          <a:p>
            <a:pPr marL="12700" marR="6350">
              <a:lnSpc>
                <a:spcPct val="110000"/>
              </a:lnSpc>
            </a:pPr>
            <a:r>
              <a:rPr sz="1250" spc="-30" dirty="0" err="1">
                <a:solidFill>
                  <a:srgbClr val="FF0000"/>
                </a:solidFill>
                <a:latin typeface="Arial MT"/>
                <a:cs typeface="Arial MT"/>
              </a:rPr>
              <a:t>I</a:t>
            </a:r>
            <a:r>
              <a:rPr sz="1250" spc="-30" dirty="0" err="1">
                <a:solidFill>
                  <a:srgbClr val="BD3249"/>
                </a:solidFill>
                <a:latin typeface="Arial MT"/>
                <a:cs typeface="Arial MT"/>
              </a:rPr>
              <a:t>nvités</a:t>
            </a:r>
            <a:r>
              <a:rPr lang="fr-FR" sz="1250" spc="-30" dirty="0">
                <a:solidFill>
                  <a:srgbClr val="BD3249"/>
                </a:solidFill>
                <a:latin typeface="Arial MT"/>
                <a:cs typeface="Arial MT"/>
              </a:rPr>
              <a:t> avec voix consultative</a:t>
            </a:r>
            <a:r>
              <a:rPr sz="1250" spc="25" dirty="0">
                <a:solidFill>
                  <a:srgbClr val="BD3249"/>
                </a:solidFill>
                <a:latin typeface="Arial MT"/>
                <a:cs typeface="Arial MT"/>
              </a:rPr>
              <a:t> </a:t>
            </a:r>
            <a:r>
              <a:rPr sz="1250" dirty="0">
                <a:solidFill>
                  <a:srgbClr val="09417D"/>
                </a:solidFill>
                <a:latin typeface="Arial MT"/>
                <a:cs typeface="Arial MT"/>
              </a:rPr>
              <a:t>:</a:t>
            </a:r>
            <a:r>
              <a:rPr sz="1250" spc="25" dirty="0">
                <a:solidFill>
                  <a:srgbClr val="09417D"/>
                </a:solidFill>
                <a:latin typeface="Arial MT"/>
                <a:cs typeface="Arial MT"/>
              </a:rPr>
              <a:t> </a:t>
            </a:r>
            <a:r>
              <a:rPr sz="1250" spc="-35" dirty="0">
                <a:solidFill>
                  <a:srgbClr val="09417D"/>
                </a:solidFill>
                <a:latin typeface="Arial MT"/>
                <a:cs typeface="Arial MT"/>
              </a:rPr>
              <a:t>Mathias</a:t>
            </a:r>
            <a:r>
              <a:rPr sz="1250" spc="30" dirty="0">
                <a:solidFill>
                  <a:srgbClr val="09417D"/>
                </a:solidFill>
                <a:latin typeface="Arial MT"/>
                <a:cs typeface="Arial MT"/>
              </a:rPr>
              <a:t> </a:t>
            </a:r>
            <a:r>
              <a:rPr sz="1250" spc="-110" dirty="0">
                <a:solidFill>
                  <a:srgbClr val="09417D"/>
                </a:solidFill>
                <a:latin typeface="Arial MT"/>
                <a:cs typeface="Arial MT"/>
              </a:rPr>
              <a:t>BERNARD</a:t>
            </a:r>
            <a:r>
              <a:rPr sz="1250" spc="25" dirty="0">
                <a:solidFill>
                  <a:srgbClr val="09417D"/>
                </a:solidFill>
                <a:latin typeface="Arial MT"/>
                <a:cs typeface="Arial MT"/>
              </a:rPr>
              <a:t> </a:t>
            </a:r>
            <a:r>
              <a:rPr sz="1250" spc="-35" dirty="0">
                <a:solidFill>
                  <a:srgbClr val="09417D"/>
                </a:solidFill>
                <a:latin typeface="Arial MT"/>
                <a:cs typeface="Arial MT"/>
              </a:rPr>
              <a:t>(président</a:t>
            </a:r>
            <a:r>
              <a:rPr sz="1250" spc="30" dirty="0">
                <a:solidFill>
                  <a:srgbClr val="09417D"/>
                </a:solidFill>
                <a:latin typeface="Arial MT"/>
                <a:cs typeface="Arial MT"/>
              </a:rPr>
              <a:t> </a:t>
            </a:r>
            <a:r>
              <a:rPr sz="1250" spc="-95" dirty="0">
                <a:solidFill>
                  <a:srgbClr val="09417D"/>
                </a:solidFill>
                <a:latin typeface="Arial MT"/>
                <a:cs typeface="Arial MT"/>
              </a:rPr>
              <a:t>EPE</a:t>
            </a:r>
            <a:r>
              <a:rPr sz="1250" spc="25" dirty="0">
                <a:solidFill>
                  <a:srgbClr val="09417D"/>
                </a:solidFill>
                <a:latin typeface="Arial MT"/>
                <a:cs typeface="Arial MT"/>
              </a:rPr>
              <a:t> </a:t>
            </a:r>
            <a:r>
              <a:rPr sz="1250" spc="-45" dirty="0">
                <a:solidFill>
                  <a:srgbClr val="09417D"/>
                </a:solidFill>
                <a:latin typeface="Arial MT"/>
                <a:cs typeface="Arial MT"/>
              </a:rPr>
              <a:t>UCA),</a:t>
            </a:r>
            <a:r>
              <a:rPr sz="1250" spc="30" dirty="0">
                <a:solidFill>
                  <a:srgbClr val="09417D"/>
                </a:solidFill>
                <a:latin typeface="Arial MT"/>
                <a:cs typeface="Arial MT"/>
              </a:rPr>
              <a:t> </a:t>
            </a:r>
            <a:r>
              <a:rPr sz="1250" spc="-45" dirty="0">
                <a:solidFill>
                  <a:srgbClr val="09417D"/>
                </a:solidFill>
                <a:latin typeface="Arial MT"/>
                <a:cs typeface="Arial MT"/>
              </a:rPr>
              <a:t>Sophie</a:t>
            </a:r>
            <a:r>
              <a:rPr sz="1250" spc="25" dirty="0">
                <a:solidFill>
                  <a:srgbClr val="09417D"/>
                </a:solidFill>
                <a:latin typeface="Arial MT"/>
                <a:cs typeface="Arial MT"/>
              </a:rPr>
              <a:t> </a:t>
            </a:r>
            <a:r>
              <a:rPr sz="1250" spc="-80" dirty="0">
                <a:solidFill>
                  <a:srgbClr val="09417D"/>
                </a:solidFill>
                <a:latin typeface="Arial MT"/>
                <a:cs typeface="Arial MT"/>
              </a:rPr>
              <a:t>COMMEREUC</a:t>
            </a:r>
            <a:r>
              <a:rPr sz="1250" spc="30" dirty="0">
                <a:solidFill>
                  <a:srgbClr val="09417D"/>
                </a:solidFill>
                <a:latin typeface="Arial MT"/>
                <a:cs typeface="Arial MT"/>
              </a:rPr>
              <a:t> </a:t>
            </a:r>
            <a:r>
              <a:rPr sz="1250" spc="-20" dirty="0">
                <a:solidFill>
                  <a:srgbClr val="09417D"/>
                </a:solidFill>
                <a:latin typeface="Arial MT"/>
                <a:cs typeface="Arial MT"/>
              </a:rPr>
              <a:t>(directrice</a:t>
            </a:r>
            <a:r>
              <a:rPr sz="1250" spc="25" dirty="0">
                <a:solidFill>
                  <a:srgbClr val="09417D"/>
                </a:solidFill>
                <a:latin typeface="Arial MT"/>
                <a:cs typeface="Arial MT"/>
              </a:rPr>
              <a:t> </a:t>
            </a:r>
            <a:r>
              <a:rPr sz="1250" spc="-45" dirty="0">
                <a:solidFill>
                  <a:srgbClr val="09417D"/>
                </a:solidFill>
                <a:latin typeface="Arial MT"/>
                <a:cs typeface="Arial MT"/>
              </a:rPr>
              <a:t>générale</a:t>
            </a:r>
            <a:r>
              <a:rPr sz="1250" spc="30" dirty="0">
                <a:solidFill>
                  <a:srgbClr val="09417D"/>
                </a:solidFill>
                <a:latin typeface="Arial MT"/>
                <a:cs typeface="Arial MT"/>
              </a:rPr>
              <a:t> </a:t>
            </a:r>
            <a:r>
              <a:rPr sz="1250" spc="-10" dirty="0">
                <a:solidFill>
                  <a:srgbClr val="09417D"/>
                </a:solidFill>
                <a:latin typeface="Arial MT"/>
                <a:cs typeface="Arial MT"/>
              </a:rPr>
              <a:t>Clermont</a:t>
            </a:r>
            <a:r>
              <a:rPr sz="1250" spc="25" dirty="0">
                <a:solidFill>
                  <a:srgbClr val="09417D"/>
                </a:solidFill>
                <a:latin typeface="Arial MT"/>
                <a:cs typeface="Arial MT"/>
              </a:rPr>
              <a:t> </a:t>
            </a:r>
            <a:r>
              <a:rPr sz="1250" spc="-45" dirty="0">
                <a:solidFill>
                  <a:srgbClr val="09417D"/>
                </a:solidFill>
                <a:latin typeface="Arial MT"/>
                <a:cs typeface="Arial MT"/>
              </a:rPr>
              <a:t>Auvergne</a:t>
            </a:r>
            <a:r>
              <a:rPr sz="1250" spc="30" dirty="0">
                <a:solidFill>
                  <a:srgbClr val="09417D"/>
                </a:solidFill>
                <a:latin typeface="Arial MT"/>
                <a:cs typeface="Arial MT"/>
              </a:rPr>
              <a:t> </a:t>
            </a:r>
            <a:r>
              <a:rPr sz="1250" spc="-45" dirty="0">
                <a:solidFill>
                  <a:srgbClr val="09417D"/>
                </a:solidFill>
                <a:latin typeface="Arial MT"/>
                <a:cs typeface="Arial MT"/>
              </a:rPr>
              <a:t>INP),</a:t>
            </a:r>
            <a:r>
              <a:rPr sz="1250" spc="25" dirty="0">
                <a:solidFill>
                  <a:srgbClr val="09417D"/>
                </a:solidFill>
                <a:latin typeface="Arial MT"/>
                <a:cs typeface="Arial MT"/>
              </a:rPr>
              <a:t> </a:t>
            </a:r>
            <a:r>
              <a:rPr sz="1250" spc="-35" dirty="0">
                <a:solidFill>
                  <a:srgbClr val="09417D"/>
                </a:solidFill>
                <a:latin typeface="Arial MT"/>
                <a:cs typeface="Arial MT"/>
              </a:rPr>
              <a:t>François</a:t>
            </a:r>
            <a:r>
              <a:rPr sz="1250" spc="30" dirty="0">
                <a:solidFill>
                  <a:srgbClr val="09417D"/>
                </a:solidFill>
                <a:latin typeface="Arial MT"/>
                <a:cs typeface="Arial MT"/>
              </a:rPr>
              <a:t> </a:t>
            </a:r>
            <a:r>
              <a:rPr sz="1250" spc="-114" dirty="0">
                <a:solidFill>
                  <a:srgbClr val="09417D"/>
                </a:solidFill>
                <a:latin typeface="Arial MT"/>
                <a:cs typeface="Arial MT"/>
              </a:rPr>
              <a:t>LAUPRÊTRE</a:t>
            </a:r>
            <a:r>
              <a:rPr sz="1250" spc="25" dirty="0">
                <a:solidFill>
                  <a:srgbClr val="09417D"/>
                </a:solidFill>
                <a:latin typeface="Arial MT"/>
                <a:cs typeface="Arial MT"/>
              </a:rPr>
              <a:t> </a:t>
            </a:r>
            <a:r>
              <a:rPr sz="1250" spc="-35" dirty="0">
                <a:solidFill>
                  <a:srgbClr val="09417D"/>
                </a:solidFill>
                <a:latin typeface="Arial MT"/>
                <a:cs typeface="Arial MT"/>
              </a:rPr>
              <a:t>(président</a:t>
            </a:r>
            <a:r>
              <a:rPr sz="1250" spc="30" dirty="0">
                <a:solidFill>
                  <a:srgbClr val="09417D"/>
                </a:solidFill>
                <a:latin typeface="Arial MT"/>
                <a:cs typeface="Arial MT"/>
              </a:rPr>
              <a:t> </a:t>
            </a:r>
            <a:r>
              <a:rPr sz="1250" dirty="0">
                <a:solidFill>
                  <a:srgbClr val="09417D"/>
                </a:solidFill>
                <a:latin typeface="Arial MT"/>
                <a:cs typeface="Arial MT"/>
              </a:rPr>
              <a:t>du</a:t>
            </a:r>
            <a:r>
              <a:rPr sz="1250" spc="25" dirty="0">
                <a:solidFill>
                  <a:srgbClr val="09417D"/>
                </a:solidFill>
                <a:latin typeface="Arial MT"/>
                <a:cs typeface="Arial MT"/>
              </a:rPr>
              <a:t> </a:t>
            </a:r>
            <a:r>
              <a:rPr sz="1250" dirty="0">
                <a:solidFill>
                  <a:srgbClr val="09417D"/>
                </a:solidFill>
                <a:latin typeface="Arial MT"/>
                <a:cs typeface="Arial MT"/>
              </a:rPr>
              <a:t>CA</a:t>
            </a:r>
            <a:r>
              <a:rPr lang="fr-FR" sz="1250" spc="30" dirty="0">
                <a:solidFill>
                  <a:srgbClr val="09417D"/>
                </a:solidFill>
                <a:latin typeface="Arial MT"/>
                <a:cs typeface="Arial MT"/>
              </a:rPr>
              <a:t> de </a:t>
            </a:r>
            <a:r>
              <a:rPr sz="1250" spc="-30" dirty="0">
                <a:solidFill>
                  <a:srgbClr val="09417D"/>
                </a:solidFill>
                <a:latin typeface="Arial MT"/>
                <a:cs typeface="Arial MT"/>
              </a:rPr>
              <a:t>Clermont</a:t>
            </a:r>
            <a:r>
              <a:rPr sz="1250" spc="10" dirty="0">
                <a:solidFill>
                  <a:srgbClr val="09417D"/>
                </a:solidFill>
                <a:latin typeface="Arial MT"/>
                <a:cs typeface="Arial MT"/>
              </a:rPr>
              <a:t> </a:t>
            </a:r>
            <a:r>
              <a:rPr sz="1250" spc="-70" dirty="0">
                <a:solidFill>
                  <a:srgbClr val="09417D"/>
                </a:solidFill>
                <a:latin typeface="Arial MT"/>
                <a:cs typeface="Arial MT"/>
              </a:rPr>
              <a:t>Auvergne</a:t>
            </a:r>
            <a:r>
              <a:rPr sz="1250" spc="15" dirty="0">
                <a:solidFill>
                  <a:srgbClr val="09417D"/>
                </a:solidFill>
                <a:latin typeface="Arial MT"/>
                <a:cs typeface="Arial MT"/>
              </a:rPr>
              <a:t> </a:t>
            </a:r>
            <a:r>
              <a:rPr sz="1250" spc="-75" dirty="0">
                <a:solidFill>
                  <a:srgbClr val="09417D"/>
                </a:solidFill>
                <a:latin typeface="Arial MT"/>
                <a:cs typeface="Arial MT"/>
              </a:rPr>
              <a:t>INP),</a:t>
            </a:r>
            <a:r>
              <a:rPr sz="1250" spc="15" dirty="0">
                <a:solidFill>
                  <a:srgbClr val="09417D"/>
                </a:solidFill>
                <a:latin typeface="Arial MT"/>
                <a:cs typeface="Arial MT"/>
              </a:rPr>
              <a:t> </a:t>
            </a:r>
            <a:r>
              <a:rPr sz="1250" spc="-35" dirty="0">
                <a:solidFill>
                  <a:srgbClr val="09417D"/>
                </a:solidFill>
                <a:latin typeface="Arial MT"/>
                <a:cs typeface="Arial MT"/>
              </a:rPr>
              <a:t>Frédéric</a:t>
            </a:r>
            <a:r>
              <a:rPr sz="1250" spc="15" dirty="0">
                <a:solidFill>
                  <a:srgbClr val="09417D"/>
                </a:solidFill>
                <a:latin typeface="Arial MT"/>
                <a:cs typeface="Arial MT"/>
              </a:rPr>
              <a:t> </a:t>
            </a:r>
            <a:r>
              <a:rPr sz="1250" spc="-110" dirty="0">
                <a:solidFill>
                  <a:srgbClr val="09417D"/>
                </a:solidFill>
                <a:latin typeface="Arial MT"/>
                <a:cs typeface="Arial MT"/>
              </a:rPr>
              <a:t>LAURENT</a:t>
            </a:r>
            <a:r>
              <a:rPr sz="1250" spc="15" dirty="0">
                <a:solidFill>
                  <a:srgbClr val="09417D"/>
                </a:solidFill>
                <a:latin typeface="Arial MT"/>
                <a:cs typeface="Arial MT"/>
              </a:rPr>
              <a:t> </a:t>
            </a:r>
            <a:r>
              <a:rPr sz="1250" spc="-125" dirty="0">
                <a:solidFill>
                  <a:srgbClr val="09417D"/>
                </a:solidFill>
                <a:latin typeface="Arial MT"/>
                <a:cs typeface="Arial MT"/>
              </a:rPr>
              <a:t>(DGS</a:t>
            </a:r>
            <a:r>
              <a:rPr sz="1250" spc="15" dirty="0">
                <a:solidFill>
                  <a:srgbClr val="09417D"/>
                </a:solidFill>
                <a:latin typeface="Arial MT"/>
                <a:cs typeface="Arial MT"/>
              </a:rPr>
              <a:t> </a:t>
            </a:r>
            <a:r>
              <a:rPr sz="1250" spc="-30" dirty="0">
                <a:solidFill>
                  <a:srgbClr val="09417D"/>
                </a:solidFill>
                <a:latin typeface="Arial MT"/>
                <a:cs typeface="Arial MT"/>
              </a:rPr>
              <a:t>Clermont</a:t>
            </a:r>
            <a:r>
              <a:rPr sz="1250" spc="10" dirty="0">
                <a:solidFill>
                  <a:srgbClr val="09417D"/>
                </a:solidFill>
                <a:latin typeface="Arial MT"/>
                <a:cs typeface="Arial MT"/>
              </a:rPr>
              <a:t> </a:t>
            </a:r>
            <a:r>
              <a:rPr sz="1250" spc="-70" dirty="0">
                <a:solidFill>
                  <a:srgbClr val="09417D"/>
                </a:solidFill>
                <a:latin typeface="Arial MT"/>
                <a:cs typeface="Arial MT"/>
              </a:rPr>
              <a:t>Auvergne</a:t>
            </a:r>
            <a:r>
              <a:rPr sz="1250" spc="15" dirty="0">
                <a:solidFill>
                  <a:srgbClr val="09417D"/>
                </a:solidFill>
                <a:latin typeface="Arial MT"/>
                <a:cs typeface="Arial MT"/>
              </a:rPr>
              <a:t> </a:t>
            </a:r>
            <a:r>
              <a:rPr sz="1250" spc="-20" dirty="0">
                <a:solidFill>
                  <a:srgbClr val="09417D"/>
                </a:solidFill>
                <a:latin typeface="Arial MT"/>
                <a:cs typeface="Arial MT"/>
              </a:rPr>
              <a:t>INP)</a:t>
            </a:r>
            <a:endParaRPr sz="1250" dirty="0">
              <a:latin typeface="Arial MT"/>
              <a:cs typeface="Arial MT"/>
            </a:endParaRPr>
          </a:p>
        </p:txBody>
      </p:sp>
      <p:sp>
        <p:nvSpPr>
          <p:cNvPr id="18" name="object 18"/>
          <p:cNvSpPr txBox="1"/>
          <p:nvPr/>
        </p:nvSpPr>
        <p:spPr>
          <a:xfrm>
            <a:off x="6572270" y="7188179"/>
            <a:ext cx="6339840" cy="2160207"/>
          </a:xfrm>
          <a:prstGeom prst="rect">
            <a:avLst/>
          </a:prstGeom>
        </p:spPr>
        <p:txBody>
          <a:bodyPr vert="horz" wrap="square" lIns="0" tIns="31115" rIns="0" bIns="0" rtlCol="0">
            <a:spAutoFit/>
          </a:bodyPr>
          <a:lstStyle/>
          <a:p>
            <a:pPr marL="12700">
              <a:lnSpc>
                <a:spcPct val="100000"/>
              </a:lnSpc>
              <a:spcBef>
                <a:spcPts val="245"/>
              </a:spcBef>
            </a:pPr>
            <a:r>
              <a:rPr sz="1250" spc="-55" dirty="0">
                <a:solidFill>
                  <a:srgbClr val="BD3249"/>
                </a:solidFill>
                <a:latin typeface="Arial MT"/>
                <a:cs typeface="Arial MT"/>
              </a:rPr>
              <a:t>Membres</a:t>
            </a:r>
            <a:r>
              <a:rPr sz="1250" spc="-25" dirty="0">
                <a:solidFill>
                  <a:srgbClr val="BD3249"/>
                </a:solidFill>
                <a:latin typeface="Arial MT"/>
                <a:cs typeface="Arial MT"/>
              </a:rPr>
              <a:t> </a:t>
            </a:r>
            <a:r>
              <a:rPr sz="1250" spc="-65" dirty="0">
                <a:solidFill>
                  <a:srgbClr val="BD3249"/>
                </a:solidFill>
                <a:latin typeface="Arial MT"/>
                <a:cs typeface="Arial MT"/>
              </a:rPr>
              <a:t>de</a:t>
            </a:r>
            <a:r>
              <a:rPr sz="1250" spc="-25" dirty="0">
                <a:solidFill>
                  <a:srgbClr val="BD3249"/>
                </a:solidFill>
                <a:latin typeface="Arial MT"/>
                <a:cs typeface="Arial MT"/>
              </a:rPr>
              <a:t> </a:t>
            </a:r>
            <a:r>
              <a:rPr sz="1250" spc="-20" dirty="0">
                <a:solidFill>
                  <a:srgbClr val="BD3249"/>
                </a:solidFill>
                <a:latin typeface="Arial MT"/>
                <a:cs typeface="Arial MT"/>
              </a:rPr>
              <a:t>la</a:t>
            </a:r>
            <a:r>
              <a:rPr sz="1250" spc="-25" dirty="0">
                <a:solidFill>
                  <a:srgbClr val="BD3249"/>
                </a:solidFill>
                <a:latin typeface="Arial MT"/>
                <a:cs typeface="Arial MT"/>
              </a:rPr>
              <a:t> </a:t>
            </a:r>
            <a:r>
              <a:rPr sz="1250" spc="-55" dirty="0">
                <a:solidFill>
                  <a:srgbClr val="BD3249"/>
                </a:solidFill>
                <a:latin typeface="Arial MT"/>
                <a:cs typeface="Arial MT"/>
              </a:rPr>
              <a:t>commission</a:t>
            </a:r>
            <a:r>
              <a:rPr sz="1250" spc="-20" dirty="0">
                <a:solidFill>
                  <a:srgbClr val="BD3249"/>
                </a:solidFill>
                <a:latin typeface="Arial MT"/>
                <a:cs typeface="Arial MT"/>
              </a:rPr>
              <a:t> </a:t>
            </a:r>
            <a:r>
              <a:rPr sz="1250" spc="-65" dirty="0">
                <a:solidFill>
                  <a:srgbClr val="BD3249"/>
                </a:solidFill>
                <a:latin typeface="Arial MT"/>
                <a:cs typeface="Arial MT"/>
              </a:rPr>
              <a:t>de</a:t>
            </a:r>
            <a:r>
              <a:rPr sz="1250" spc="-25" dirty="0">
                <a:solidFill>
                  <a:srgbClr val="BD3249"/>
                </a:solidFill>
                <a:latin typeface="Arial MT"/>
                <a:cs typeface="Arial MT"/>
              </a:rPr>
              <a:t> </a:t>
            </a:r>
            <a:r>
              <a:rPr sz="1250" spc="-30" dirty="0">
                <a:solidFill>
                  <a:srgbClr val="BD3249"/>
                </a:solidFill>
                <a:latin typeface="Arial MT"/>
                <a:cs typeface="Arial MT"/>
              </a:rPr>
              <a:t>résolution</a:t>
            </a:r>
            <a:r>
              <a:rPr sz="1250" spc="-25" dirty="0">
                <a:solidFill>
                  <a:srgbClr val="BD3249"/>
                </a:solidFill>
                <a:latin typeface="Arial MT"/>
                <a:cs typeface="Arial MT"/>
              </a:rPr>
              <a:t> </a:t>
            </a:r>
            <a:r>
              <a:rPr sz="1250" spc="-90" dirty="0">
                <a:solidFill>
                  <a:srgbClr val="BD3249"/>
                </a:solidFill>
                <a:latin typeface="Arial MT"/>
                <a:cs typeface="Arial MT"/>
              </a:rPr>
              <a:t>des</a:t>
            </a:r>
            <a:r>
              <a:rPr sz="1250" spc="-25" dirty="0">
                <a:solidFill>
                  <a:srgbClr val="BD3249"/>
                </a:solidFill>
                <a:latin typeface="Arial MT"/>
                <a:cs typeface="Arial MT"/>
              </a:rPr>
              <a:t> conflits</a:t>
            </a:r>
            <a:r>
              <a:rPr sz="1250" spc="-20" dirty="0">
                <a:solidFill>
                  <a:srgbClr val="BD3249"/>
                </a:solidFill>
                <a:latin typeface="Arial MT"/>
                <a:cs typeface="Arial MT"/>
              </a:rPr>
              <a:t> </a:t>
            </a:r>
            <a:r>
              <a:rPr sz="1250" spc="-50" dirty="0">
                <a:solidFill>
                  <a:srgbClr val="BD3249"/>
                </a:solidFill>
                <a:latin typeface="Arial MT"/>
                <a:cs typeface="Arial MT"/>
              </a:rPr>
              <a:t>:</a:t>
            </a:r>
            <a:endParaRPr sz="1250" dirty="0">
              <a:latin typeface="Arial MT"/>
              <a:cs typeface="Arial MT"/>
            </a:endParaRPr>
          </a:p>
          <a:p>
            <a:pPr marL="12700">
              <a:lnSpc>
                <a:spcPct val="100000"/>
              </a:lnSpc>
              <a:spcBef>
                <a:spcPts val="150"/>
              </a:spcBef>
            </a:pPr>
            <a:r>
              <a:rPr sz="1250" spc="-40" dirty="0">
                <a:solidFill>
                  <a:srgbClr val="09417D"/>
                </a:solidFill>
                <a:latin typeface="Arial MT"/>
                <a:cs typeface="Arial MT"/>
              </a:rPr>
              <a:t>Pierre</a:t>
            </a:r>
            <a:r>
              <a:rPr sz="1250" spc="-5" dirty="0">
                <a:solidFill>
                  <a:srgbClr val="09417D"/>
                </a:solidFill>
                <a:latin typeface="Arial MT"/>
                <a:cs typeface="Arial MT"/>
              </a:rPr>
              <a:t> </a:t>
            </a:r>
            <a:r>
              <a:rPr sz="1250" spc="-80" dirty="0">
                <a:solidFill>
                  <a:srgbClr val="09417D"/>
                </a:solidFill>
                <a:latin typeface="Arial MT"/>
                <a:cs typeface="Arial MT"/>
              </a:rPr>
              <a:t>BENECH,</a:t>
            </a:r>
            <a:r>
              <a:rPr sz="1250" spc="-5" dirty="0">
                <a:solidFill>
                  <a:srgbClr val="09417D"/>
                </a:solidFill>
                <a:latin typeface="Arial MT"/>
                <a:cs typeface="Arial MT"/>
              </a:rPr>
              <a:t> </a:t>
            </a:r>
            <a:r>
              <a:rPr sz="1250" spc="-50" dirty="0">
                <a:solidFill>
                  <a:srgbClr val="09417D"/>
                </a:solidFill>
                <a:latin typeface="Arial MT"/>
                <a:cs typeface="Arial MT"/>
              </a:rPr>
              <a:t>François</a:t>
            </a:r>
            <a:r>
              <a:rPr sz="1250" spc="-5" dirty="0">
                <a:solidFill>
                  <a:srgbClr val="09417D"/>
                </a:solidFill>
                <a:latin typeface="Arial MT"/>
                <a:cs typeface="Arial MT"/>
              </a:rPr>
              <a:t> </a:t>
            </a:r>
            <a:r>
              <a:rPr sz="1250" spc="-90" dirty="0">
                <a:solidFill>
                  <a:srgbClr val="09417D"/>
                </a:solidFill>
                <a:latin typeface="Arial MT"/>
                <a:cs typeface="Arial MT"/>
              </a:rPr>
              <a:t>CONESA,</a:t>
            </a:r>
            <a:r>
              <a:rPr sz="1250" spc="-5" dirty="0">
                <a:solidFill>
                  <a:srgbClr val="09417D"/>
                </a:solidFill>
                <a:latin typeface="Arial MT"/>
                <a:cs typeface="Arial MT"/>
              </a:rPr>
              <a:t> </a:t>
            </a:r>
            <a:r>
              <a:rPr lang="fr-FR" sz="1250" spc="-50" dirty="0">
                <a:solidFill>
                  <a:srgbClr val="09417D"/>
                </a:solidFill>
                <a:latin typeface="Arial MT"/>
                <a:cs typeface="Arial MT"/>
              </a:rPr>
              <a:t>Aline PICARONY</a:t>
            </a:r>
            <a:r>
              <a:rPr sz="1250" spc="-85" dirty="0">
                <a:solidFill>
                  <a:srgbClr val="09417D"/>
                </a:solidFill>
                <a:latin typeface="Arial MT"/>
                <a:cs typeface="Arial MT"/>
              </a:rPr>
              <a:t>,</a:t>
            </a:r>
            <a:r>
              <a:rPr sz="1250" spc="-5" dirty="0">
                <a:solidFill>
                  <a:srgbClr val="09417D"/>
                </a:solidFill>
                <a:latin typeface="Arial MT"/>
                <a:cs typeface="Arial MT"/>
              </a:rPr>
              <a:t> </a:t>
            </a:r>
            <a:r>
              <a:rPr sz="1250" spc="-60" dirty="0">
                <a:solidFill>
                  <a:srgbClr val="09417D"/>
                </a:solidFill>
                <a:latin typeface="Arial MT"/>
                <a:cs typeface="Arial MT"/>
              </a:rPr>
              <a:t>V</a:t>
            </a:r>
            <a:r>
              <a:rPr lang="fr-FR" sz="1250" spc="-60" dirty="0" err="1">
                <a:solidFill>
                  <a:srgbClr val="09417D"/>
                </a:solidFill>
                <a:latin typeface="Arial MT"/>
                <a:cs typeface="Arial MT"/>
              </a:rPr>
              <a:t>alérie</a:t>
            </a:r>
            <a:r>
              <a:rPr lang="fr-FR" sz="1250" spc="-60" dirty="0">
                <a:solidFill>
                  <a:srgbClr val="09417D"/>
                </a:solidFill>
                <a:latin typeface="Arial MT"/>
                <a:cs typeface="Arial MT"/>
              </a:rPr>
              <a:t> MAZZA</a:t>
            </a:r>
            <a:r>
              <a:rPr sz="1250" spc="-100" dirty="0">
                <a:solidFill>
                  <a:srgbClr val="09417D"/>
                </a:solidFill>
                <a:latin typeface="Arial MT"/>
                <a:cs typeface="Arial MT"/>
              </a:rPr>
              <a:t>,</a:t>
            </a:r>
            <a:r>
              <a:rPr sz="1250" dirty="0">
                <a:solidFill>
                  <a:srgbClr val="09417D"/>
                </a:solidFill>
                <a:latin typeface="Arial MT"/>
                <a:cs typeface="Arial MT"/>
              </a:rPr>
              <a:t> </a:t>
            </a:r>
            <a:r>
              <a:rPr sz="1250" spc="-40" dirty="0">
                <a:solidFill>
                  <a:srgbClr val="09417D"/>
                </a:solidFill>
                <a:latin typeface="Arial MT"/>
                <a:cs typeface="Arial MT"/>
              </a:rPr>
              <a:t>Vincent</a:t>
            </a:r>
            <a:r>
              <a:rPr sz="1250" spc="-5" dirty="0">
                <a:solidFill>
                  <a:srgbClr val="09417D"/>
                </a:solidFill>
                <a:latin typeface="Arial MT"/>
                <a:cs typeface="Arial MT"/>
              </a:rPr>
              <a:t> </a:t>
            </a:r>
            <a:r>
              <a:rPr sz="1250" spc="-100" dirty="0">
                <a:solidFill>
                  <a:srgbClr val="09417D"/>
                </a:solidFill>
                <a:latin typeface="Arial MT"/>
                <a:cs typeface="Arial MT"/>
              </a:rPr>
              <a:t>SUPIOT</a:t>
            </a:r>
            <a:endParaRPr lang="fr-FR" sz="1250" spc="-100" dirty="0">
              <a:solidFill>
                <a:srgbClr val="09417D"/>
              </a:solidFill>
              <a:latin typeface="Arial MT"/>
              <a:cs typeface="Arial MT"/>
            </a:endParaRPr>
          </a:p>
          <a:p>
            <a:pPr marL="12700">
              <a:lnSpc>
                <a:spcPct val="100000"/>
              </a:lnSpc>
              <a:spcBef>
                <a:spcPts val="150"/>
              </a:spcBef>
            </a:pPr>
            <a:endParaRPr lang="fr-FR" sz="1250" spc="-100" dirty="0">
              <a:solidFill>
                <a:srgbClr val="09417D"/>
              </a:solidFill>
              <a:latin typeface="Arial MT"/>
              <a:cs typeface="Arial MT"/>
            </a:endParaRPr>
          </a:p>
          <a:p>
            <a:pPr marL="12700">
              <a:lnSpc>
                <a:spcPct val="100000"/>
              </a:lnSpc>
              <a:spcBef>
                <a:spcPts val="150"/>
              </a:spcBef>
            </a:pPr>
            <a:r>
              <a:rPr lang="fr-FR" sz="1250" spc="-30" dirty="0">
                <a:solidFill>
                  <a:srgbClr val="FF0000"/>
                </a:solidFill>
                <a:latin typeface="Arial MT"/>
                <a:cs typeface="Arial MT"/>
              </a:rPr>
              <a:t>I</a:t>
            </a:r>
            <a:r>
              <a:rPr lang="fr-FR" sz="1250" spc="-30" dirty="0">
                <a:solidFill>
                  <a:srgbClr val="BD3249"/>
                </a:solidFill>
                <a:latin typeface="Arial MT"/>
                <a:cs typeface="Arial MT"/>
              </a:rPr>
              <a:t>nvités permanents : </a:t>
            </a:r>
          </a:p>
          <a:p>
            <a:pPr marL="12700">
              <a:lnSpc>
                <a:spcPct val="100000"/>
              </a:lnSpc>
              <a:spcBef>
                <a:spcPts val="150"/>
              </a:spcBef>
            </a:pPr>
            <a:r>
              <a:rPr lang="fr-FR" sz="1250" spc="-50" dirty="0">
                <a:solidFill>
                  <a:srgbClr val="09417D"/>
                </a:solidFill>
                <a:latin typeface="Arial MT"/>
                <a:cs typeface="Arial MT"/>
              </a:rPr>
              <a:t>François LAUPRETRE (INGEROP), Jean-Marie </a:t>
            </a:r>
            <a:r>
              <a:rPr lang="fr-FR" sz="1250" spc="-50" dirty="0" err="1">
                <a:solidFill>
                  <a:srgbClr val="09417D"/>
                </a:solidFill>
                <a:latin typeface="Arial MT"/>
                <a:cs typeface="Arial MT"/>
              </a:rPr>
              <a:t>Nédelec</a:t>
            </a:r>
            <a:r>
              <a:rPr lang="fr-FR" sz="1250" spc="-50" dirty="0">
                <a:solidFill>
                  <a:srgbClr val="09417D"/>
                </a:solidFill>
                <a:latin typeface="Arial MT"/>
                <a:cs typeface="Arial MT"/>
              </a:rPr>
              <a:t> (Directeur délégué DRIVE), Vincent BARRA (Directeur délégué CEVE), Cédric Delattre (Directeur délégué DRI)</a:t>
            </a:r>
            <a:endParaRPr lang="fr-FR" sz="1250" spc="-100" dirty="0">
              <a:solidFill>
                <a:srgbClr val="09417D"/>
              </a:solidFill>
              <a:latin typeface="Arial MT"/>
              <a:cs typeface="Arial MT"/>
            </a:endParaRPr>
          </a:p>
          <a:p>
            <a:pPr marL="12700">
              <a:lnSpc>
                <a:spcPct val="100000"/>
              </a:lnSpc>
              <a:spcBef>
                <a:spcPts val="150"/>
              </a:spcBef>
            </a:pPr>
            <a:endParaRPr lang="fr-FR" sz="1250" spc="-100" dirty="0">
              <a:solidFill>
                <a:srgbClr val="09417D"/>
              </a:solidFill>
              <a:latin typeface="Arial MT"/>
              <a:cs typeface="Arial MT"/>
            </a:endParaRPr>
          </a:p>
          <a:p>
            <a:pPr marL="12700">
              <a:lnSpc>
                <a:spcPct val="100000"/>
              </a:lnSpc>
              <a:spcBef>
                <a:spcPts val="150"/>
              </a:spcBef>
            </a:pPr>
            <a:endParaRPr lang="fr-FR" sz="1250" spc="-100" dirty="0">
              <a:solidFill>
                <a:srgbClr val="FF0000"/>
              </a:solidFill>
              <a:latin typeface="Arial MT"/>
              <a:cs typeface="Arial MT"/>
            </a:endParaRPr>
          </a:p>
          <a:p>
            <a:pPr marL="12700">
              <a:lnSpc>
                <a:spcPct val="100000"/>
              </a:lnSpc>
              <a:spcBef>
                <a:spcPts val="150"/>
              </a:spcBef>
            </a:pPr>
            <a:endParaRPr lang="fr-FR" sz="1250" spc="-100" dirty="0">
              <a:solidFill>
                <a:srgbClr val="09417D"/>
              </a:solidFill>
              <a:latin typeface="Arial MT"/>
              <a:cs typeface="Arial MT"/>
            </a:endParaRPr>
          </a:p>
          <a:p>
            <a:pPr marL="12700">
              <a:lnSpc>
                <a:spcPct val="100000"/>
              </a:lnSpc>
              <a:spcBef>
                <a:spcPts val="150"/>
              </a:spcBef>
            </a:pPr>
            <a:endParaRPr lang="fr-FR" sz="1250" spc="-100" dirty="0">
              <a:solidFill>
                <a:srgbClr val="FF0000"/>
              </a:solidFill>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4613" y="369157"/>
            <a:ext cx="13027919" cy="3236910"/>
          </a:xfrm>
          <a:prstGeom prst="rect">
            <a:avLst/>
          </a:prstGeom>
        </p:spPr>
        <p:txBody>
          <a:bodyPr vert="horz" wrap="square" lIns="0" tIns="118745" rIns="0" bIns="0" rtlCol="0">
            <a:spAutoFit/>
          </a:bodyPr>
          <a:lstStyle/>
          <a:p>
            <a:pPr marL="7185659" marR="5080">
              <a:lnSpc>
                <a:spcPts val="7900"/>
              </a:lnSpc>
              <a:spcBef>
                <a:spcPts val="935"/>
              </a:spcBef>
            </a:pPr>
            <a:r>
              <a:rPr spc="220" dirty="0"/>
              <a:t>Les</a:t>
            </a:r>
            <a:r>
              <a:rPr spc="225" dirty="0"/>
              <a:t> </a:t>
            </a:r>
            <a:r>
              <a:rPr spc="459" dirty="0"/>
              <a:t>instances </a:t>
            </a:r>
            <a:r>
              <a:rPr spc="465" dirty="0"/>
              <a:t>de</a:t>
            </a:r>
            <a:r>
              <a:rPr spc="220" dirty="0"/>
              <a:t> </a:t>
            </a:r>
            <a:r>
              <a:rPr spc="455" dirty="0"/>
              <a:t>dialogue </a:t>
            </a:r>
            <a:r>
              <a:rPr spc="465" dirty="0"/>
              <a:t>social</a:t>
            </a:r>
          </a:p>
        </p:txBody>
      </p:sp>
      <p:grpSp>
        <p:nvGrpSpPr>
          <p:cNvPr id="3" name="object 3"/>
          <p:cNvGrpSpPr/>
          <p:nvPr/>
        </p:nvGrpSpPr>
        <p:grpSpPr>
          <a:xfrm>
            <a:off x="8001000" y="3747938"/>
            <a:ext cx="1476375" cy="1019175"/>
            <a:chOff x="10329930" y="5382017"/>
            <a:chExt cx="1476375" cy="1019175"/>
          </a:xfrm>
        </p:grpSpPr>
        <p:sp>
          <p:nvSpPr>
            <p:cNvPr id="5" name="object 5"/>
            <p:cNvSpPr/>
            <p:nvPr/>
          </p:nvSpPr>
          <p:spPr>
            <a:xfrm>
              <a:off x="10329930" y="5382017"/>
              <a:ext cx="1476375" cy="1019175"/>
            </a:xfrm>
            <a:custGeom>
              <a:avLst/>
              <a:gdLst/>
              <a:ahLst/>
              <a:cxnLst/>
              <a:rect l="l" t="t" r="r" b="b"/>
              <a:pathLst>
                <a:path w="1476375" h="1019175">
                  <a:moveTo>
                    <a:pt x="408588" y="1019174"/>
                  </a:moveTo>
                  <a:lnTo>
                    <a:pt x="273145" y="1018563"/>
                  </a:lnTo>
                  <a:lnTo>
                    <a:pt x="237995" y="999214"/>
                  </a:lnTo>
                  <a:lnTo>
                    <a:pt x="169514" y="696911"/>
                  </a:lnTo>
                  <a:lnTo>
                    <a:pt x="169514" y="694058"/>
                  </a:lnTo>
                  <a:lnTo>
                    <a:pt x="170540" y="692835"/>
                  </a:lnTo>
                  <a:lnTo>
                    <a:pt x="171147" y="692223"/>
                  </a:lnTo>
                  <a:lnTo>
                    <a:pt x="171765" y="691815"/>
                  </a:lnTo>
                  <a:lnTo>
                    <a:pt x="172592" y="691408"/>
                  </a:lnTo>
                  <a:lnTo>
                    <a:pt x="138138" y="676986"/>
                  </a:lnTo>
                  <a:lnTo>
                    <a:pt x="110303" y="653087"/>
                  </a:lnTo>
                  <a:lnTo>
                    <a:pt x="91088" y="621696"/>
                  </a:lnTo>
                  <a:lnTo>
                    <a:pt x="82495" y="584802"/>
                  </a:lnTo>
                  <a:lnTo>
                    <a:pt x="49870" y="584802"/>
                  </a:lnTo>
                  <a:lnTo>
                    <a:pt x="14620" y="570279"/>
                  </a:lnTo>
                  <a:lnTo>
                    <a:pt x="0" y="367310"/>
                  </a:lnTo>
                  <a:lnTo>
                    <a:pt x="3924" y="347933"/>
                  </a:lnTo>
                  <a:lnTo>
                    <a:pt x="14620" y="332149"/>
                  </a:lnTo>
                  <a:lnTo>
                    <a:pt x="30473" y="321562"/>
                  </a:lnTo>
                  <a:lnTo>
                    <a:pt x="49870" y="317778"/>
                  </a:lnTo>
                  <a:lnTo>
                    <a:pt x="82704" y="317778"/>
                  </a:lnTo>
                  <a:lnTo>
                    <a:pt x="94109" y="274578"/>
                  </a:lnTo>
                  <a:lnTo>
                    <a:pt x="119923" y="239557"/>
                  </a:lnTo>
                  <a:lnTo>
                    <a:pt x="156781" y="216077"/>
                  </a:lnTo>
                  <a:lnTo>
                    <a:pt x="201318" y="207504"/>
                  </a:lnTo>
                  <a:lnTo>
                    <a:pt x="421928" y="207504"/>
                  </a:lnTo>
                  <a:lnTo>
                    <a:pt x="421928" y="203627"/>
                  </a:lnTo>
                  <a:lnTo>
                    <a:pt x="423364" y="201796"/>
                  </a:lnTo>
                  <a:lnTo>
                    <a:pt x="425621" y="201183"/>
                  </a:lnTo>
                  <a:lnTo>
                    <a:pt x="1040454" y="45051"/>
                  </a:lnTo>
                  <a:lnTo>
                    <a:pt x="1041686" y="45051"/>
                  </a:lnTo>
                  <a:lnTo>
                    <a:pt x="1041686" y="39747"/>
                  </a:lnTo>
                  <a:lnTo>
                    <a:pt x="1044851" y="24336"/>
                  </a:lnTo>
                  <a:lnTo>
                    <a:pt x="1053460" y="11695"/>
                  </a:lnTo>
                  <a:lnTo>
                    <a:pt x="1066187" y="3143"/>
                  </a:lnTo>
                  <a:lnTo>
                    <a:pt x="1081703" y="0"/>
                  </a:lnTo>
                  <a:lnTo>
                    <a:pt x="1097219" y="3143"/>
                  </a:lnTo>
                  <a:lnTo>
                    <a:pt x="1109946" y="11695"/>
                  </a:lnTo>
                  <a:lnTo>
                    <a:pt x="1118556" y="24336"/>
                  </a:lnTo>
                  <a:lnTo>
                    <a:pt x="1121721" y="39747"/>
                  </a:lnTo>
                  <a:lnTo>
                    <a:pt x="1121721" y="56054"/>
                  </a:lnTo>
                  <a:lnTo>
                    <a:pt x="1036761" y="56054"/>
                  </a:lnTo>
                  <a:lnTo>
                    <a:pt x="431778" y="209746"/>
                  </a:lnTo>
                  <a:lnTo>
                    <a:pt x="431778" y="327562"/>
                  </a:lnTo>
                  <a:lnTo>
                    <a:pt x="49865" y="327562"/>
                  </a:lnTo>
                  <a:lnTo>
                    <a:pt x="34350" y="330677"/>
                  </a:lnTo>
                  <a:lnTo>
                    <a:pt x="21623" y="339181"/>
                  </a:lnTo>
                  <a:lnTo>
                    <a:pt x="13013" y="351812"/>
                  </a:lnTo>
                  <a:lnTo>
                    <a:pt x="9848" y="367310"/>
                  </a:lnTo>
                  <a:lnTo>
                    <a:pt x="9848" y="535270"/>
                  </a:lnTo>
                  <a:lnTo>
                    <a:pt x="12984" y="550682"/>
                  </a:lnTo>
                  <a:lnTo>
                    <a:pt x="21545" y="563323"/>
                  </a:lnTo>
                  <a:lnTo>
                    <a:pt x="34262" y="571874"/>
                  </a:lnTo>
                  <a:lnTo>
                    <a:pt x="49866" y="575018"/>
                  </a:lnTo>
                  <a:lnTo>
                    <a:pt x="431778" y="575018"/>
                  </a:lnTo>
                  <a:lnTo>
                    <a:pt x="431778" y="689573"/>
                  </a:lnTo>
                  <a:lnTo>
                    <a:pt x="454666" y="694873"/>
                  </a:lnTo>
                  <a:lnTo>
                    <a:pt x="380268" y="694873"/>
                  </a:lnTo>
                  <a:lnTo>
                    <a:pt x="381752" y="700784"/>
                  </a:lnTo>
                  <a:lnTo>
                    <a:pt x="180591" y="700784"/>
                  </a:lnTo>
                  <a:lnTo>
                    <a:pt x="242567" y="984115"/>
                  </a:lnTo>
                  <a:lnTo>
                    <a:pt x="273350" y="1008779"/>
                  </a:lnTo>
                  <a:lnTo>
                    <a:pt x="435289" y="1009390"/>
                  </a:lnTo>
                  <a:lnTo>
                    <a:pt x="434532" y="1010145"/>
                  </a:lnTo>
                  <a:lnTo>
                    <a:pt x="426673" y="1015072"/>
                  </a:lnTo>
                  <a:lnTo>
                    <a:pt x="417929" y="1018127"/>
                  </a:lnTo>
                  <a:lnTo>
                    <a:pt x="408588" y="1019174"/>
                  </a:lnTo>
                  <a:close/>
                </a:path>
                <a:path w="1476375" h="1019175">
                  <a:moveTo>
                    <a:pt x="504630" y="267635"/>
                  </a:moveTo>
                  <a:lnTo>
                    <a:pt x="501757" y="267635"/>
                  </a:lnTo>
                  <a:lnTo>
                    <a:pt x="499705" y="266208"/>
                  </a:lnTo>
                  <a:lnTo>
                    <a:pt x="499090" y="263966"/>
                  </a:lnTo>
                  <a:lnTo>
                    <a:pt x="498474" y="261316"/>
                  </a:lnTo>
                  <a:lnTo>
                    <a:pt x="500116" y="258666"/>
                  </a:lnTo>
                  <a:lnTo>
                    <a:pt x="502784" y="258055"/>
                  </a:lnTo>
                  <a:lnTo>
                    <a:pt x="1036761" y="126991"/>
                  </a:lnTo>
                  <a:lnTo>
                    <a:pt x="1036761" y="56054"/>
                  </a:lnTo>
                  <a:lnTo>
                    <a:pt x="1121721" y="56054"/>
                  </a:lnTo>
                  <a:lnTo>
                    <a:pt x="1121721" y="136975"/>
                  </a:lnTo>
                  <a:lnTo>
                    <a:pt x="1036555" y="136975"/>
                  </a:lnTo>
                  <a:lnTo>
                    <a:pt x="505041" y="267431"/>
                  </a:lnTo>
                  <a:lnTo>
                    <a:pt x="504630" y="267635"/>
                  </a:lnTo>
                  <a:close/>
                </a:path>
                <a:path w="1476375" h="1019175">
                  <a:moveTo>
                    <a:pt x="1170973" y="232575"/>
                  </a:moveTo>
                  <a:lnTo>
                    <a:pt x="1169331" y="232575"/>
                  </a:lnTo>
                  <a:lnTo>
                    <a:pt x="1168510" y="232371"/>
                  </a:lnTo>
                  <a:lnTo>
                    <a:pt x="1167484" y="232168"/>
                  </a:lnTo>
                  <a:lnTo>
                    <a:pt x="1166664" y="231556"/>
                  </a:lnTo>
                  <a:lnTo>
                    <a:pt x="1164406" y="230129"/>
                  </a:lnTo>
                  <a:lnTo>
                    <a:pt x="1163790" y="227072"/>
                  </a:lnTo>
                  <a:lnTo>
                    <a:pt x="1165432" y="224829"/>
                  </a:lnTo>
                  <a:lnTo>
                    <a:pt x="1251829" y="98859"/>
                  </a:lnTo>
                  <a:lnTo>
                    <a:pt x="1253471" y="96613"/>
                  </a:lnTo>
                  <a:lnTo>
                    <a:pt x="1256549" y="96010"/>
                  </a:lnTo>
                  <a:lnTo>
                    <a:pt x="1258601" y="97632"/>
                  </a:lnTo>
                  <a:lnTo>
                    <a:pt x="1260859" y="99067"/>
                  </a:lnTo>
                  <a:lnTo>
                    <a:pt x="1261474" y="102125"/>
                  </a:lnTo>
                  <a:lnTo>
                    <a:pt x="1259832" y="104361"/>
                  </a:lnTo>
                  <a:lnTo>
                    <a:pt x="1173436" y="230333"/>
                  </a:lnTo>
                  <a:lnTo>
                    <a:pt x="1172410" y="231760"/>
                  </a:lnTo>
                  <a:lnTo>
                    <a:pt x="1170973" y="232575"/>
                  </a:lnTo>
                  <a:close/>
                </a:path>
                <a:path w="1476375" h="1019175">
                  <a:moveTo>
                    <a:pt x="1121515" y="829606"/>
                  </a:moveTo>
                  <a:lnTo>
                    <a:pt x="1036555" y="829606"/>
                  </a:lnTo>
                  <a:lnTo>
                    <a:pt x="1036555" y="136975"/>
                  </a:lnTo>
                  <a:lnTo>
                    <a:pt x="1121721" y="136975"/>
                  </a:lnTo>
                  <a:lnTo>
                    <a:pt x="1121721" y="278642"/>
                  </a:lnTo>
                  <a:lnTo>
                    <a:pt x="1122952" y="278642"/>
                  </a:lnTo>
                  <a:lnTo>
                    <a:pt x="1123568" y="278846"/>
                  </a:lnTo>
                  <a:lnTo>
                    <a:pt x="1144360" y="290872"/>
                  </a:lnTo>
                  <a:lnTo>
                    <a:pt x="1126646" y="290872"/>
                  </a:lnTo>
                  <a:lnTo>
                    <a:pt x="1126646" y="601924"/>
                  </a:lnTo>
                  <a:lnTo>
                    <a:pt x="1144645" y="601924"/>
                  </a:lnTo>
                  <a:lnTo>
                    <a:pt x="1123362" y="613950"/>
                  </a:lnTo>
                  <a:lnTo>
                    <a:pt x="1122131" y="614358"/>
                  </a:lnTo>
                  <a:lnTo>
                    <a:pt x="1121515" y="614358"/>
                  </a:lnTo>
                  <a:lnTo>
                    <a:pt x="1121515" y="829606"/>
                  </a:lnTo>
                  <a:close/>
                </a:path>
                <a:path w="1476375" h="1019175">
                  <a:moveTo>
                    <a:pt x="1273377" y="336531"/>
                  </a:moveTo>
                  <a:lnTo>
                    <a:pt x="1270914" y="336531"/>
                  </a:lnTo>
                  <a:lnTo>
                    <a:pt x="1269273" y="335716"/>
                  </a:lnTo>
                  <a:lnTo>
                    <a:pt x="1268246" y="334493"/>
                  </a:lnTo>
                  <a:lnTo>
                    <a:pt x="1266625" y="332149"/>
                  </a:lnTo>
                  <a:lnTo>
                    <a:pt x="1267220" y="329193"/>
                  </a:lnTo>
                  <a:lnTo>
                    <a:pt x="1269478" y="327562"/>
                  </a:lnTo>
                  <a:lnTo>
                    <a:pt x="1398149" y="238079"/>
                  </a:lnTo>
                  <a:lnTo>
                    <a:pt x="1400407" y="236448"/>
                  </a:lnTo>
                  <a:lnTo>
                    <a:pt x="1403485" y="237060"/>
                  </a:lnTo>
                  <a:lnTo>
                    <a:pt x="1406769" y="241544"/>
                  </a:lnTo>
                  <a:lnTo>
                    <a:pt x="1406153" y="244601"/>
                  </a:lnTo>
                  <a:lnTo>
                    <a:pt x="1403896" y="246232"/>
                  </a:lnTo>
                  <a:lnTo>
                    <a:pt x="1275224" y="335716"/>
                  </a:lnTo>
                  <a:lnTo>
                    <a:pt x="1274403" y="336327"/>
                  </a:lnTo>
                  <a:lnTo>
                    <a:pt x="1273377" y="336531"/>
                  </a:lnTo>
                  <a:close/>
                </a:path>
                <a:path w="1476375" h="1019175">
                  <a:moveTo>
                    <a:pt x="1144645" y="601924"/>
                  </a:moveTo>
                  <a:lnTo>
                    <a:pt x="1126646" y="601924"/>
                  </a:lnTo>
                  <a:lnTo>
                    <a:pt x="1171380" y="572454"/>
                  </a:lnTo>
                  <a:lnTo>
                    <a:pt x="1204552" y="532493"/>
                  </a:lnTo>
                  <a:lnTo>
                    <a:pt x="1224218" y="485003"/>
                  </a:lnTo>
                  <a:lnTo>
                    <a:pt x="1228434" y="432945"/>
                  </a:lnTo>
                  <a:lnTo>
                    <a:pt x="1218619" y="388818"/>
                  </a:lnTo>
                  <a:lnTo>
                    <a:pt x="1197318" y="348990"/>
                  </a:lnTo>
                  <a:lnTo>
                    <a:pt x="1166128" y="315622"/>
                  </a:lnTo>
                  <a:lnTo>
                    <a:pt x="1126646" y="290872"/>
                  </a:lnTo>
                  <a:lnTo>
                    <a:pt x="1144360" y="290872"/>
                  </a:lnTo>
                  <a:lnTo>
                    <a:pt x="1167956" y="304519"/>
                  </a:lnTo>
                  <a:lnTo>
                    <a:pt x="1203167" y="340378"/>
                  </a:lnTo>
                  <a:lnTo>
                    <a:pt x="1227257" y="383843"/>
                  </a:lnTo>
                  <a:lnTo>
                    <a:pt x="1238285" y="432333"/>
                  </a:lnTo>
                  <a:lnTo>
                    <a:pt x="1235809" y="478069"/>
                  </a:lnTo>
                  <a:lnTo>
                    <a:pt x="1221975" y="520889"/>
                  </a:lnTo>
                  <a:lnTo>
                    <a:pt x="1197888" y="559003"/>
                  </a:lnTo>
                  <a:lnTo>
                    <a:pt x="1164649" y="590620"/>
                  </a:lnTo>
                  <a:lnTo>
                    <a:pt x="1144645" y="601924"/>
                  </a:lnTo>
                  <a:close/>
                </a:path>
                <a:path w="1476375" h="1019175">
                  <a:moveTo>
                    <a:pt x="431778" y="575018"/>
                  </a:moveTo>
                  <a:lnTo>
                    <a:pt x="77162" y="575018"/>
                  </a:lnTo>
                  <a:lnTo>
                    <a:pt x="77161" y="327562"/>
                  </a:lnTo>
                  <a:lnTo>
                    <a:pt x="431778" y="327562"/>
                  </a:lnTo>
                  <a:lnTo>
                    <a:pt x="431778" y="575018"/>
                  </a:lnTo>
                  <a:close/>
                </a:path>
                <a:path w="1476375" h="1019175">
                  <a:moveTo>
                    <a:pt x="1473670" y="456182"/>
                  </a:moveTo>
                  <a:lnTo>
                    <a:pt x="1295540" y="456182"/>
                  </a:lnTo>
                  <a:lnTo>
                    <a:pt x="1293283" y="453940"/>
                  </a:lnTo>
                  <a:lnTo>
                    <a:pt x="1293283" y="448640"/>
                  </a:lnTo>
                  <a:lnTo>
                    <a:pt x="1295540" y="446398"/>
                  </a:lnTo>
                  <a:lnTo>
                    <a:pt x="1473670" y="446398"/>
                  </a:lnTo>
                  <a:lnTo>
                    <a:pt x="1475927" y="448436"/>
                  </a:lnTo>
                  <a:lnTo>
                    <a:pt x="1475927" y="453940"/>
                  </a:lnTo>
                  <a:lnTo>
                    <a:pt x="1473670" y="456182"/>
                  </a:lnTo>
                  <a:close/>
                </a:path>
                <a:path w="1476375" h="1019175">
                  <a:moveTo>
                    <a:pt x="1402869" y="648602"/>
                  </a:moveTo>
                  <a:lnTo>
                    <a:pt x="1400202" y="648602"/>
                  </a:lnTo>
                  <a:lnTo>
                    <a:pt x="1399175" y="648399"/>
                  </a:lnTo>
                  <a:lnTo>
                    <a:pt x="1398355" y="647787"/>
                  </a:lnTo>
                  <a:lnTo>
                    <a:pt x="1284459" y="578483"/>
                  </a:lnTo>
                  <a:lnTo>
                    <a:pt x="1282201" y="577056"/>
                  </a:lnTo>
                  <a:lnTo>
                    <a:pt x="1281380" y="573999"/>
                  </a:lnTo>
                  <a:lnTo>
                    <a:pt x="1284254" y="569515"/>
                  </a:lnTo>
                  <a:lnTo>
                    <a:pt x="1287332" y="568699"/>
                  </a:lnTo>
                  <a:lnTo>
                    <a:pt x="1289589" y="570126"/>
                  </a:lnTo>
                  <a:lnTo>
                    <a:pt x="1403485" y="639430"/>
                  </a:lnTo>
                  <a:lnTo>
                    <a:pt x="1405948" y="641061"/>
                  </a:lnTo>
                  <a:lnTo>
                    <a:pt x="1406769" y="644118"/>
                  </a:lnTo>
                  <a:lnTo>
                    <a:pt x="1405332" y="646360"/>
                  </a:lnTo>
                  <a:lnTo>
                    <a:pt x="1404306" y="647787"/>
                  </a:lnTo>
                  <a:lnTo>
                    <a:pt x="1402869" y="648602"/>
                  </a:lnTo>
                  <a:close/>
                </a:path>
                <a:path w="1476375" h="1019175">
                  <a:moveTo>
                    <a:pt x="1273172" y="813097"/>
                  </a:moveTo>
                  <a:lnTo>
                    <a:pt x="1270709" y="813097"/>
                  </a:lnTo>
                  <a:lnTo>
                    <a:pt x="1269067" y="812282"/>
                  </a:lnTo>
                  <a:lnTo>
                    <a:pt x="1268041" y="810651"/>
                  </a:lnTo>
                  <a:lnTo>
                    <a:pt x="1187185" y="671840"/>
                  </a:lnTo>
                  <a:lnTo>
                    <a:pt x="1185749" y="669597"/>
                  </a:lnTo>
                  <a:lnTo>
                    <a:pt x="1186570" y="666540"/>
                  </a:lnTo>
                  <a:lnTo>
                    <a:pt x="1189032" y="665113"/>
                  </a:lnTo>
                  <a:lnTo>
                    <a:pt x="1191290" y="663686"/>
                  </a:lnTo>
                  <a:lnTo>
                    <a:pt x="1194368" y="664502"/>
                  </a:lnTo>
                  <a:lnTo>
                    <a:pt x="1278097" y="808205"/>
                  </a:lnTo>
                  <a:lnTo>
                    <a:pt x="1277393" y="810651"/>
                  </a:lnTo>
                  <a:lnTo>
                    <a:pt x="1277276" y="811059"/>
                  </a:lnTo>
                  <a:lnTo>
                    <a:pt x="1274813" y="812486"/>
                  </a:lnTo>
                  <a:lnTo>
                    <a:pt x="1273992" y="812893"/>
                  </a:lnTo>
                  <a:lnTo>
                    <a:pt x="1273172" y="813097"/>
                  </a:lnTo>
                  <a:close/>
                </a:path>
                <a:path w="1476375" h="1019175">
                  <a:moveTo>
                    <a:pt x="1081498" y="893001"/>
                  </a:moveTo>
                  <a:lnTo>
                    <a:pt x="1065981" y="889857"/>
                  </a:lnTo>
                  <a:lnTo>
                    <a:pt x="1053255" y="881305"/>
                  </a:lnTo>
                  <a:lnTo>
                    <a:pt x="1044645" y="868665"/>
                  </a:lnTo>
                  <a:lnTo>
                    <a:pt x="1041480" y="853253"/>
                  </a:lnTo>
                  <a:lnTo>
                    <a:pt x="1041480" y="840819"/>
                  </a:lnTo>
                  <a:lnTo>
                    <a:pt x="1041275" y="840819"/>
                  </a:lnTo>
                  <a:lnTo>
                    <a:pt x="1040865" y="840615"/>
                  </a:lnTo>
                  <a:lnTo>
                    <a:pt x="1040454" y="840615"/>
                  </a:lnTo>
                  <a:lnTo>
                    <a:pt x="425621" y="698134"/>
                  </a:lnTo>
                  <a:lnTo>
                    <a:pt x="423980" y="697727"/>
                  </a:lnTo>
                  <a:lnTo>
                    <a:pt x="422748" y="696504"/>
                  </a:lnTo>
                  <a:lnTo>
                    <a:pt x="422133" y="694873"/>
                  </a:lnTo>
                  <a:lnTo>
                    <a:pt x="454666" y="694873"/>
                  </a:lnTo>
                  <a:lnTo>
                    <a:pt x="1036555" y="829606"/>
                  </a:lnTo>
                  <a:lnTo>
                    <a:pt x="1121515" y="829606"/>
                  </a:lnTo>
                  <a:lnTo>
                    <a:pt x="1121515" y="853253"/>
                  </a:lnTo>
                  <a:lnTo>
                    <a:pt x="1118351" y="868665"/>
                  </a:lnTo>
                  <a:lnTo>
                    <a:pt x="1109741" y="881305"/>
                  </a:lnTo>
                  <a:lnTo>
                    <a:pt x="1097014" y="889857"/>
                  </a:lnTo>
                  <a:lnTo>
                    <a:pt x="1081498" y="893001"/>
                  </a:lnTo>
                  <a:close/>
                </a:path>
                <a:path w="1476375" h="1019175">
                  <a:moveTo>
                    <a:pt x="435289" y="1009390"/>
                  </a:moveTo>
                  <a:lnTo>
                    <a:pt x="408589" y="1009390"/>
                  </a:lnTo>
                  <a:lnTo>
                    <a:pt x="415787" y="1008572"/>
                  </a:lnTo>
                  <a:lnTo>
                    <a:pt x="422466" y="1006205"/>
                  </a:lnTo>
                  <a:lnTo>
                    <a:pt x="440137" y="977395"/>
                  </a:lnTo>
                  <a:lnTo>
                    <a:pt x="439166" y="970254"/>
                  </a:lnTo>
                  <a:lnTo>
                    <a:pt x="424801" y="913384"/>
                  </a:lnTo>
                  <a:lnTo>
                    <a:pt x="345176" y="913384"/>
                  </a:lnTo>
                  <a:lnTo>
                    <a:pt x="342919" y="911142"/>
                  </a:lnTo>
                  <a:lnTo>
                    <a:pt x="342919" y="905842"/>
                  </a:lnTo>
                  <a:lnTo>
                    <a:pt x="345176" y="903600"/>
                  </a:lnTo>
                  <a:lnTo>
                    <a:pt x="422543" y="903600"/>
                  </a:lnTo>
                  <a:lnTo>
                    <a:pt x="406793" y="840819"/>
                  </a:lnTo>
                  <a:lnTo>
                    <a:pt x="406742" y="840615"/>
                  </a:lnTo>
                  <a:lnTo>
                    <a:pt x="315830" y="840615"/>
                  </a:lnTo>
                  <a:lnTo>
                    <a:pt x="313573" y="838373"/>
                  </a:lnTo>
                  <a:lnTo>
                    <a:pt x="313573" y="833073"/>
                  </a:lnTo>
                  <a:lnTo>
                    <a:pt x="315830" y="830831"/>
                  </a:lnTo>
                  <a:lnTo>
                    <a:pt x="404279" y="830831"/>
                  </a:lnTo>
                  <a:lnTo>
                    <a:pt x="389708" y="773146"/>
                  </a:lnTo>
                  <a:lnTo>
                    <a:pt x="299207" y="773146"/>
                  </a:lnTo>
                  <a:lnTo>
                    <a:pt x="296950" y="770903"/>
                  </a:lnTo>
                  <a:lnTo>
                    <a:pt x="296950" y="765604"/>
                  </a:lnTo>
                  <a:lnTo>
                    <a:pt x="299207" y="763362"/>
                  </a:lnTo>
                  <a:lnTo>
                    <a:pt x="387246" y="763362"/>
                  </a:lnTo>
                  <a:lnTo>
                    <a:pt x="371444" y="700784"/>
                  </a:lnTo>
                  <a:lnTo>
                    <a:pt x="381752" y="700784"/>
                  </a:lnTo>
                  <a:lnTo>
                    <a:pt x="448811" y="968012"/>
                  </a:lnTo>
                  <a:lnTo>
                    <a:pt x="450049" y="977395"/>
                  </a:lnTo>
                  <a:lnTo>
                    <a:pt x="449219" y="986153"/>
                  </a:lnTo>
                  <a:lnTo>
                    <a:pt x="449170" y="986663"/>
                  </a:lnTo>
                  <a:lnTo>
                    <a:pt x="446214" y="995472"/>
                  </a:lnTo>
                  <a:lnTo>
                    <a:pt x="441218" y="1003479"/>
                  </a:lnTo>
                  <a:lnTo>
                    <a:pt x="435289" y="1009390"/>
                  </a:lnTo>
                  <a:close/>
                </a:path>
              </a:pathLst>
            </a:custGeom>
            <a:solidFill>
              <a:srgbClr val="09417D"/>
            </a:solidFill>
          </p:spPr>
          <p:txBody>
            <a:bodyPr wrap="square" lIns="0" tIns="0" rIns="0" bIns="0" rtlCol="0"/>
            <a:lstStyle/>
            <a:p>
              <a:endParaRPr/>
            </a:p>
          </p:txBody>
        </p:sp>
        <p:pic>
          <p:nvPicPr>
            <p:cNvPr id="6" name="object 6"/>
            <p:cNvPicPr/>
            <p:nvPr/>
          </p:nvPicPr>
          <p:blipFill>
            <a:blip r:embed="rId2" cstate="print"/>
            <a:stretch>
              <a:fillRect/>
            </a:stretch>
          </p:blipFill>
          <p:spPr>
            <a:xfrm>
              <a:off x="10463531" y="5639868"/>
              <a:ext cx="208086" cy="153895"/>
            </a:xfrm>
            <a:prstGeom prst="rect">
              <a:avLst/>
            </a:prstGeom>
          </p:spPr>
        </p:pic>
      </p:grpSp>
      <p:sp>
        <p:nvSpPr>
          <p:cNvPr id="7" name="object 7"/>
          <p:cNvSpPr txBox="1"/>
          <p:nvPr/>
        </p:nvSpPr>
        <p:spPr>
          <a:xfrm>
            <a:off x="8134601" y="4005789"/>
            <a:ext cx="8898772" cy="3693062"/>
          </a:xfrm>
          <a:prstGeom prst="rect">
            <a:avLst/>
          </a:prstGeom>
        </p:spPr>
        <p:txBody>
          <a:bodyPr vert="horz" wrap="square" lIns="0" tIns="12700" rIns="0" bIns="0" rtlCol="0">
            <a:spAutoFit/>
          </a:bodyPr>
          <a:lstStyle/>
          <a:p>
            <a:pPr marL="1197610" marR="1189990" algn="ctr">
              <a:lnSpc>
                <a:spcPct val="116599"/>
              </a:lnSpc>
              <a:spcBef>
                <a:spcPts val="100"/>
              </a:spcBef>
            </a:pPr>
            <a:r>
              <a:rPr sz="5200" b="1" spc="-25" dirty="0">
                <a:latin typeface="Times New Roman"/>
                <a:cs typeface="Times New Roman"/>
              </a:rPr>
              <a:t>C</a:t>
            </a:r>
            <a:r>
              <a:rPr lang="fr-FR" sz="5200" b="1" spc="-25" dirty="0" err="1">
                <a:latin typeface="Times New Roman"/>
                <a:cs typeface="Times New Roman"/>
              </a:rPr>
              <a:t>onseil</a:t>
            </a:r>
            <a:r>
              <a:rPr lang="fr-FR" sz="5200" b="1" spc="-25" dirty="0">
                <a:latin typeface="Times New Roman"/>
                <a:cs typeface="Times New Roman"/>
              </a:rPr>
              <a:t> Social d’Administration</a:t>
            </a:r>
            <a:r>
              <a:rPr sz="5200" b="1" spc="-25" dirty="0">
                <a:latin typeface="Times New Roman"/>
                <a:cs typeface="Times New Roman"/>
              </a:rPr>
              <a:t> </a:t>
            </a:r>
            <a:endParaRPr lang="fr-FR" sz="5200" b="1" spc="-10" dirty="0">
              <a:latin typeface="Times New Roman"/>
              <a:cs typeface="Times New Roman"/>
            </a:endParaRPr>
          </a:p>
          <a:p>
            <a:pPr marL="1197610" marR="1189990" algn="ctr">
              <a:lnSpc>
                <a:spcPct val="116599"/>
              </a:lnSpc>
              <a:spcBef>
                <a:spcPts val="100"/>
              </a:spcBef>
            </a:pPr>
            <a:r>
              <a:rPr lang="fr-FR" sz="5200" b="1" spc="-10" dirty="0">
                <a:latin typeface="Times New Roman"/>
                <a:cs typeface="Times New Roman"/>
              </a:rPr>
              <a:t>et la Formation Spécialisée</a:t>
            </a:r>
            <a:endParaRPr sz="5200" dirty="0">
              <a:latin typeface="Times New Roman"/>
              <a:cs typeface="Times New Roman"/>
            </a:endParaRPr>
          </a:p>
        </p:txBody>
      </p:sp>
      <p:grpSp>
        <p:nvGrpSpPr>
          <p:cNvPr id="8" name="object 8"/>
          <p:cNvGrpSpPr/>
          <p:nvPr/>
        </p:nvGrpSpPr>
        <p:grpSpPr>
          <a:xfrm>
            <a:off x="1679949" y="1833492"/>
            <a:ext cx="7269480" cy="6830059"/>
            <a:chOff x="1679949" y="1833492"/>
            <a:chExt cx="7269480" cy="6830059"/>
          </a:xfrm>
        </p:grpSpPr>
        <p:sp>
          <p:nvSpPr>
            <p:cNvPr id="9" name="object 9"/>
            <p:cNvSpPr/>
            <p:nvPr/>
          </p:nvSpPr>
          <p:spPr>
            <a:xfrm>
              <a:off x="1679949" y="1833492"/>
              <a:ext cx="7269480" cy="6830059"/>
            </a:xfrm>
            <a:custGeom>
              <a:avLst/>
              <a:gdLst/>
              <a:ahLst/>
              <a:cxnLst/>
              <a:rect l="l" t="t" r="r" b="b"/>
              <a:pathLst>
                <a:path w="7269480" h="6830059">
                  <a:moveTo>
                    <a:pt x="6018964" y="6589713"/>
                  </a:moveTo>
                  <a:lnTo>
                    <a:pt x="5981828" y="6609815"/>
                  </a:lnTo>
                  <a:lnTo>
                    <a:pt x="5944820" y="6628902"/>
                  </a:lnTo>
                  <a:lnTo>
                    <a:pt x="5907939" y="6646992"/>
                  </a:lnTo>
                  <a:lnTo>
                    <a:pt x="5871181" y="6664105"/>
                  </a:lnTo>
                  <a:lnTo>
                    <a:pt x="5834545" y="6680258"/>
                  </a:lnTo>
                  <a:lnTo>
                    <a:pt x="5798028" y="6695469"/>
                  </a:lnTo>
                  <a:lnTo>
                    <a:pt x="5761627" y="6709756"/>
                  </a:lnTo>
                  <a:lnTo>
                    <a:pt x="5725340" y="6723139"/>
                  </a:lnTo>
                  <a:lnTo>
                    <a:pt x="5689164" y="6735634"/>
                  </a:lnTo>
                  <a:lnTo>
                    <a:pt x="5617137" y="6758037"/>
                  </a:lnTo>
                  <a:lnTo>
                    <a:pt x="5545524" y="6777110"/>
                  </a:lnTo>
                  <a:lnTo>
                    <a:pt x="5474307" y="6792999"/>
                  </a:lnTo>
                  <a:lnTo>
                    <a:pt x="5403465" y="6805851"/>
                  </a:lnTo>
                  <a:lnTo>
                    <a:pt x="5332978" y="6815810"/>
                  </a:lnTo>
                  <a:lnTo>
                    <a:pt x="5262827" y="6823022"/>
                  </a:lnTo>
                  <a:lnTo>
                    <a:pt x="5192991" y="6827634"/>
                  </a:lnTo>
                  <a:lnTo>
                    <a:pt x="5123450" y="6829790"/>
                  </a:lnTo>
                  <a:lnTo>
                    <a:pt x="5088783" y="6829993"/>
                  </a:lnTo>
                  <a:lnTo>
                    <a:pt x="5054184" y="6829637"/>
                  </a:lnTo>
                  <a:lnTo>
                    <a:pt x="4985173" y="6827320"/>
                  </a:lnTo>
                  <a:lnTo>
                    <a:pt x="4916398" y="6822985"/>
                  </a:lnTo>
                  <a:lnTo>
                    <a:pt x="4847837" y="6816778"/>
                  </a:lnTo>
                  <a:lnTo>
                    <a:pt x="4779472" y="6808845"/>
                  </a:lnTo>
                  <a:lnTo>
                    <a:pt x="4711282" y="6799330"/>
                  </a:lnTo>
                  <a:lnTo>
                    <a:pt x="4609282" y="6782413"/>
                  </a:lnTo>
                  <a:lnTo>
                    <a:pt x="4541442" y="6769584"/>
                  </a:lnTo>
                  <a:lnTo>
                    <a:pt x="4473708" y="6755684"/>
                  </a:lnTo>
                  <a:lnTo>
                    <a:pt x="4406058" y="6740859"/>
                  </a:lnTo>
                  <a:lnTo>
                    <a:pt x="4304700" y="6717205"/>
                  </a:lnTo>
                  <a:lnTo>
                    <a:pt x="4169667" y="6683789"/>
                  </a:lnTo>
                  <a:lnTo>
                    <a:pt x="3865526" y="6606440"/>
                  </a:lnTo>
                  <a:lnTo>
                    <a:pt x="3763808" y="6581739"/>
                  </a:lnTo>
                  <a:lnTo>
                    <a:pt x="3695845" y="6565998"/>
                  </a:lnTo>
                  <a:lnTo>
                    <a:pt x="3627736" y="6551008"/>
                  </a:lnTo>
                  <a:lnTo>
                    <a:pt x="3559462" y="6536914"/>
                  </a:lnTo>
                  <a:lnTo>
                    <a:pt x="3491003" y="6523862"/>
                  </a:lnTo>
                  <a:lnTo>
                    <a:pt x="3422340" y="6511997"/>
                  </a:lnTo>
                  <a:lnTo>
                    <a:pt x="3353451" y="6501467"/>
                  </a:lnTo>
                  <a:lnTo>
                    <a:pt x="3284317" y="6492415"/>
                  </a:lnTo>
                  <a:lnTo>
                    <a:pt x="3214918" y="6484989"/>
                  </a:lnTo>
                  <a:lnTo>
                    <a:pt x="3145234" y="6479333"/>
                  </a:lnTo>
                  <a:lnTo>
                    <a:pt x="3075245" y="6475594"/>
                  </a:lnTo>
                  <a:lnTo>
                    <a:pt x="3004931" y="6473916"/>
                  </a:lnTo>
                  <a:lnTo>
                    <a:pt x="2969646" y="6473896"/>
                  </a:lnTo>
                  <a:lnTo>
                    <a:pt x="2934272" y="6474447"/>
                  </a:lnTo>
                  <a:lnTo>
                    <a:pt x="2863248" y="6477331"/>
                  </a:lnTo>
                  <a:lnTo>
                    <a:pt x="2791839" y="6482714"/>
                  </a:lnTo>
                  <a:lnTo>
                    <a:pt x="2720024" y="6490743"/>
                  </a:lnTo>
                  <a:lnTo>
                    <a:pt x="2647785" y="6501562"/>
                  </a:lnTo>
                  <a:lnTo>
                    <a:pt x="2575100" y="6515317"/>
                  </a:lnTo>
                  <a:lnTo>
                    <a:pt x="2501950" y="6532155"/>
                  </a:lnTo>
                  <a:lnTo>
                    <a:pt x="2428316" y="6552220"/>
                  </a:lnTo>
                  <a:lnTo>
                    <a:pt x="2391310" y="6563509"/>
                  </a:lnTo>
                  <a:lnTo>
                    <a:pt x="2303667" y="6592112"/>
                  </a:lnTo>
                  <a:lnTo>
                    <a:pt x="2253575" y="6607259"/>
                  </a:lnTo>
                  <a:lnTo>
                    <a:pt x="2203903" y="6621117"/>
                  </a:lnTo>
                  <a:lnTo>
                    <a:pt x="2154657" y="6633701"/>
                  </a:lnTo>
                  <a:lnTo>
                    <a:pt x="2105840" y="6645029"/>
                  </a:lnTo>
                  <a:lnTo>
                    <a:pt x="2057458" y="6655117"/>
                  </a:lnTo>
                  <a:lnTo>
                    <a:pt x="2009515" y="6663982"/>
                  </a:lnTo>
                  <a:lnTo>
                    <a:pt x="1962015" y="6671639"/>
                  </a:lnTo>
                  <a:lnTo>
                    <a:pt x="1914964" y="6678106"/>
                  </a:lnTo>
                  <a:lnTo>
                    <a:pt x="1868365" y="6683398"/>
                  </a:lnTo>
                  <a:lnTo>
                    <a:pt x="1822224" y="6687533"/>
                  </a:lnTo>
                  <a:lnTo>
                    <a:pt x="1776545" y="6690526"/>
                  </a:lnTo>
                  <a:lnTo>
                    <a:pt x="1731332" y="6692394"/>
                  </a:lnTo>
                  <a:lnTo>
                    <a:pt x="1686591" y="6693154"/>
                  </a:lnTo>
                  <a:lnTo>
                    <a:pt x="1642325" y="6692822"/>
                  </a:lnTo>
                  <a:lnTo>
                    <a:pt x="1598540" y="6691414"/>
                  </a:lnTo>
                  <a:lnTo>
                    <a:pt x="1555240" y="6688948"/>
                  </a:lnTo>
                  <a:lnTo>
                    <a:pt x="1512429" y="6685438"/>
                  </a:lnTo>
                  <a:lnTo>
                    <a:pt x="1470113" y="6680903"/>
                  </a:lnTo>
                  <a:lnTo>
                    <a:pt x="1428295" y="6675357"/>
                  </a:lnTo>
                  <a:lnTo>
                    <a:pt x="1386981" y="6668819"/>
                  </a:lnTo>
                  <a:lnTo>
                    <a:pt x="1346175" y="6661303"/>
                  </a:lnTo>
                  <a:lnTo>
                    <a:pt x="1305881" y="6652827"/>
                  </a:lnTo>
                  <a:lnTo>
                    <a:pt x="1266105" y="6643407"/>
                  </a:lnTo>
                  <a:lnTo>
                    <a:pt x="1226850" y="6633060"/>
                  </a:lnTo>
                  <a:lnTo>
                    <a:pt x="1188122" y="6621802"/>
                  </a:lnTo>
                  <a:lnTo>
                    <a:pt x="1149925" y="6609649"/>
                  </a:lnTo>
                  <a:lnTo>
                    <a:pt x="1112263" y="6596618"/>
                  </a:lnTo>
                  <a:lnTo>
                    <a:pt x="1075142" y="6582725"/>
                  </a:lnTo>
                  <a:lnTo>
                    <a:pt x="1038565" y="6567987"/>
                  </a:lnTo>
                  <a:lnTo>
                    <a:pt x="1002538" y="6552421"/>
                  </a:lnTo>
                  <a:lnTo>
                    <a:pt x="967065" y="6536042"/>
                  </a:lnTo>
                  <a:lnTo>
                    <a:pt x="932150" y="6518867"/>
                  </a:lnTo>
                  <a:lnTo>
                    <a:pt x="897799" y="6500913"/>
                  </a:lnTo>
                  <a:lnTo>
                    <a:pt x="864016" y="6482195"/>
                  </a:lnTo>
                  <a:lnTo>
                    <a:pt x="830804" y="6462731"/>
                  </a:lnTo>
                  <a:lnTo>
                    <a:pt x="798170" y="6442538"/>
                  </a:lnTo>
                  <a:lnTo>
                    <a:pt x="766118" y="6421630"/>
                  </a:lnTo>
                  <a:lnTo>
                    <a:pt x="734652" y="6400025"/>
                  </a:lnTo>
                  <a:lnTo>
                    <a:pt x="673496" y="6354790"/>
                  </a:lnTo>
                  <a:lnTo>
                    <a:pt x="614741" y="6306964"/>
                  </a:lnTo>
                  <a:lnTo>
                    <a:pt x="558422" y="6256678"/>
                  </a:lnTo>
                  <a:lnTo>
                    <a:pt x="504578" y="6204064"/>
                  </a:lnTo>
                  <a:lnTo>
                    <a:pt x="453243" y="6149254"/>
                  </a:lnTo>
                  <a:lnTo>
                    <a:pt x="404456" y="6092379"/>
                  </a:lnTo>
                  <a:lnTo>
                    <a:pt x="358253" y="6033570"/>
                  </a:lnTo>
                  <a:lnTo>
                    <a:pt x="314671" y="5972960"/>
                  </a:lnTo>
                  <a:lnTo>
                    <a:pt x="273746" y="5910680"/>
                  </a:lnTo>
                  <a:lnTo>
                    <a:pt x="235517" y="5846862"/>
                  </a:lnTo>
                  <a:lnTo>
                    <a:pt x="200018" y="5781636"/>
                  </a:lnTo>
                  <a:lnTo>
                    <a:pt x="167287" y="5715136"/>
                  </a:lnTo>
                  <a:lnTo>
                    <a:pt x="137362" y="5647492"/>
                  </a:lnTo>
                  <a:lnTo>
                    <a:pt x="110278" y="5578836"/>
                  </a:lnTo>
                  <a:lnTo>
                    <a:pt x="86072" y="5509300"/>
                  </a:lnTo>
                  <a:lnTo>
                    <a:pt x="64782" y="5439015"/>
                  </a:lnTo>
                  <a:lnTo>
                    <a:pt x="46444" y="5368113"/>
                  </a:lnTo>
                  <a:lnTo>
                    <a:pt x="31095" y="5296725"/>
                  </a:lnTo>
                  <a:lnTo>
                    <a:pt x="18772" y="5224984"/>
                  </a:lnTo>
                  <a:lnTo>
                    <a:pt x="9511" y="5153020"/>
                  </a:lnTo>
                  <a:lnTo>
                    <a:pt x="3350" y="5080966"/>
                  </a:lnTo>
                  <a:lnTo>
                    <a:pt x="325" y="5008952"/>
                  </a:lnTo>
                  <a:lnTo>
                    <a:pt x="0" y="4973002"/>
                  </a:lnTo>
                  <a:lnTo>
                    <a:pt x="472" y="4937111"/>
                  </a:lnTo>
                  <a:lnTo>
                    <a:pt x="3830" y="4865574"/>
                  </a:lnTo>
                  <a:lnTo>
                    <a:pt x="10434" y="4794473"/>
                  </a:lnTo>
                  <a:lnTo>
                    <a:pt x="20321" y="4723939"/>
                  </a:lnTo>
                  <a:lnTo>
                    <a:pt x="33528" y="4654104"/>
                  </a:lnTo>
                  <a:lnTo>
                    <a:pt x="50093" y="4585100"/>
                  </a:lnTo>
                  <a:lnTo>
                    <a:pt x="70051" y="4517058"/>
                  </a:lnTo>
                  <a:lnTo>
                    <a:pt x="93440" y="4450110"/>
                  </a:lnTo>
                  <a:lnTo>
                    <a:pt x="120296" y="4384387"/>
                  </a:lnTo>
                  <a:lnTo>
                    <a:pt x="150657" y="4320021"/>
                  </a:lnTo>
                  <a:lnTo>
                    <a:pt x="184558" y="4257144"/>
                  </a:lnTo>
                  <a:lnTo>
                    <a:pt x="222037" y="4195887"/>
                  </a:lnTo>
                  <a:lnTo>
                    <a:pt x="263131" y="4136382"/>
                  </a:lnTo>
                  <a:lnTo>
                    <a:pt x="319654" y="4062198"/>
                  </a:lnTo>
                  <a:lnTo>
                    <a:pt x="352941" y="4017734"/>
                  </a:lnTo>
                  <a:lnTo>
                    <a:pt x="384924" y="3973926"/>
                  </a:lnTo>
                  <a:lnTo>
                    <a:pt x="415623" y="3930767"/>
                  </a:lnTo>
                  <a:lnTo>
                    <a:pt x="445056" y="3888248"/>
                  </a:lnTo>
                  <a:lnTo>
                    <a:pt x="473242" y="3846360"/>
                  </a:lnTo>
                  <a:lnTo>
                    <a:pt x="500200" y="3805096"/>
                  </a:lnTo>
                  <a:lnTo>
                    <a:pt x="525949" y="3764448"/>
                  </a:lnTo>
                  <a:lnTo>
                    <a:pt x="550507" y="3724406"/>
                  </a:lnTo>
                  <a:lnTo>
                    <a:pt x="573893" y="3684962"/>
                  </a:lnTo>
                  <a:lnTo>
                    <a:pt x="596126" y="3646109"/>
                  </a:lnTo>
                  <a:lnTo>
                    <a:pt x="617224" y="3607837"/>
                  </a:lnTo>
                  <a:lnTo>
                    <a:pt x="637208" y="3570139"/>
                  </a:lnTo>
                  <a:lnTo>
                    <a:pt x="656094" y="3533006"/>
                  </a:lnTo>
                  <a:lnTo>
                    <a:pt x="673903" y="3496430"/>
                  </a:lnTo>
                  <a:lnTo>
                    <a:pt x="690652" y="3460402"/>
                  </a:lnTo>
                  <a:lnTo>
                    <a:pt x="706361" y="3424915"/>
                  </a:lnTo>
                  <a:lnTo>
                    <a:pt x="734734" y="3355527"/>
                  </a:lnTo>
                  <a:lnTo>
                    <a:pt x="759171" y="3288199"/>
                  </a:lnTo>
                  <a:lnTo>
                    <a:pt x="779823" y="3222866"/>
                  </a:lnTo>
                  <a:lnTo>
                    <a:pt x="796839" y="3159460"/>
                  </a:lnTo>
                  <a:lnTo>
                    <a:pt x="810371" y="3097914"/>
                  </a:lnTo>
                  <a:lnTo>
                    <a:pt x="820568" y="3038163"/>
                  </a:lnTo>
                  <a:lnTo>
                    <a:pt x="827581" y="2980139"/>
                  </a:lnTo>
                  <a:lnTo>
                    <a:pt x="831561" y="2923776"/>
                  </a:lnTo>
                  <a:lnTo>
                    <a:pt x="832657" y="2869007"/>
                  </a:lnTo>
                  <a:lnTo>
                    <a:pt x="832170" y="2842199"/>
                  </a:lnTo>
                  <a:lnTo>
                    <a:pt x="829223" y="2789696"/>
                  </a:lnTo>
                  <a:lnTo>
                    <a:pt x="823768" y="2738621"/>
                  </a:lnTo>
                  <a:lnTo>
                    <a:pt x="815956" y="2688907"/>
                  </a:lnTo>
                  <a:lnTo>
                    <a:pt x="805937" y="2640486"/>
                  </a:lnTo>
                  <a:lnTo>
                    <a:pt x="793861" y="2593293"/>
                  </a:lnTo>
                  <a:lnTo>
                    <a:pt x="779879" y="2547262"/>
                  </a:lnTo>
                  <a:lnTo>
                    <a:pt x="764141" y="2502324"/>
                  </a:lnTo>
                  <a:lnTo>
                    <a:pt x="746798" y="2458414"/>
                  </a:lnTo>
                  <a:lnTo>
                    <a:pt x="727999" y="2415465"/>
                  </a:lnTo>
                  <a:lnTo>
                    <a:pt x="707895" y="2373410"/>
                  </a:lnTo>
                  <a:lnTo>
                    <a:pt x="675621" y="2311859"/>
                  </a:lnTo>
                  <a:lnTo>
                    <a:pt x="652913" y="2271749"/>
                  </a:lnTo>
                  <a:lnTo>
                    <a:pt x="629425" y="2232299"/>
                  </a:lnTo>
                  <a:lnTo>
                    <a:pt x="605309" y="2193444"/>
                  </a:lnTo>
                  <a:lnTo>
                    <a:pt x="568286" y="2136131"/>
                  </a:lnTo>
                  <a:lnTo>
                    <a:pt x="431529" y="1932506"/>
                  </a:lnTo>
                  <a:lnTo>
                    <a:pt x="396194" y="1877760"/>
                  </a:lnTo>
                  <a:lnTo>
                    <a:pt x="373606" y="1841228"/>
                  </a:lnTo>
                  <a:lnTo>
                    <a:pt x="351967" y="1804591"/>
                  </a:lnTo>
                  <a:lnTo>
                    <a:pt x="331429" y="1767782"/>
                  </a:lnTo>
                  <a:lnTo>
                    <a:pt x="312141" y="1730734"/>
                  </a:lnTo>
                  <a:lnTo>
                    <a:pt x="294255" y="1693381"/>
                  </a:lnTo>
                  <a:lnTo>
                    <a:pt x="277919" y="1655656"/>
                  </a:lnTo>
                  <a:lnTo>
                    <a:pt x="263286" y="1617492"/>
                  </a:lnTo>
                  <a:lnTo>
                    <a:pt x="250504" y="1578824"/>
                  </a:lnTo>
                  <a:lnTo>
                    <a:pt x="239725" y="1539583"/>
                  </a:lnTo>
                  <a:lnTo>
                    <a:pt x="231098" y="1499704"/>
                  </a:lnTo>
                  <a:lnTo>
                    <a:pt x="224774" y="1459120"/>
                  </a:lnTo>
                  <a:lnTo>
                    <a:pt x="220904" y="1417764"/>
                  </a:lnTo>
                  <a:lnTo>
                    <a:pt x="219637" y="1375569"/>
                  </a:lnTo>
                  <a:lnTo>
                    <a:pt x="220027" y="1354137"/>
                  </a:lnTo>
                  <a:lnTo>
                    <a:pt x="222947" y="1310559"/>
                  </a:lnTo>
                  <a:lnTo>
                    <a:pt x="228847" y="1265977"/>
                  </a:lnTo>
                  <a:lnTo>
                    <a:pt x="237877" y="1220323"/>
                  </a:lnTo>
                  <a:lnTo>
                    <a:pt x="250187" y="1173531"/>
                  </a:lnTo>
                  <a:lnTo>
                    <a:pt x="265927" y="1125534"/>
                  </a:lnTo>
                  <a:lnTo>
                    <a:pt x="285248" y="1076265"/>
                  </a:lnTo>
                  <a:lnTo>
                    <a:pt x="308301" y="1025658"/>
                  </a:lnTo>
                  <a:lnTo>
                    <a:pt x="335234" y="973646"/>
                  </a:lnTo>
                  <a:lnTo>
                    <a:pt x="366200" y="920162"/>
                  </a:lnTo>
                  <a:lnTo>
                    <a:pt x="401347" y="865140"/>
                  </a:lnTo>
                  <a:lnTo>
                    <a:pt x="440827" y="808514"/>
                  </a:lnTo>
                  <a:lnTo>
                    <a:pt x="484790" y="750216"/>
                  </a:lnTo>
                  <a:lnTo>
                    <a:pt x="533386" y="690179"/>
                  </a:lnTo>
                  <a:lnTo>
                    <a:pt x="563455" y="654906"/>
                  </a:lnTo>
                  <a:lnTo>
                    <a:pt x="593833" y="620607"/>
                  </a:lnTo>
                  <a:lnTo>
                    <a:pt x="624513" y="587278"/>
                  </a:lnTo>
                  <a:lnTo>
                    <a:pt x="655487" y="554916"/>
                  </a:lnTo>
                  <a:lnTo>
                    <a:pt x="686748" y="523517"/>
                  </a:lnTo>
                  <a:lnTo>
                    <a:pt x="718290" y="493075"/>
                  </a:lnTo>
                  <a:lnTo>
                    <a:pt x="750104" y="463589"/>
                  </a:lnTo>
                  <a:lnTo>
                    <a:pt x="782185" y="435053"/>
                  </a:lnTo>
                  <a:lnTo>
                    <a:pt x="814524" y="407463"/>
                  </a:lnTo>
                  <a:lnTo>
                    <a:pt x="847116" y="380816"/>
                  </a:lnTo>
                  <a:lnTo>
                    <a:pt x="879952" y="355108"/>
                  </a:lnTo>
                  <a:lnTo>
                    <a:pt x="913025" y="330335"/>
                  </a:lnTo>
                  <a:lnTo>
                    <a:pt x="946329" y="306492"/>
                  </a:lnTo>
                  <a:lnTo>
                    <a:pt x="979856" y="283575"/>
                  </a:lnTo>
                  <a:lnTo>
                    <a:pt x="1013600" y="261582"/>
                  </a:lnTo>
                  <a:lnTo>
                    <a:pt x="1047552" y="240507"/>
                  </a:lnTo>
                  <a:lnTo>
                    <a:pt x="1081707" y="220347"/>
                  </a:lnTo>
                  <a:lnTo>
                    <a:pt x="1116056" y="201098"/>
                  </a:lnTo>
                  <a:lnTo>
                    <a:pt x="1150593" y="182755"/>
                  </a:lnTo>
                  <a:lnTo>
                    <a:pt x="1185311" y="165316"/>
                  </a:lnTo>
                  <a:lnTo>
                    <a:pt x="1220203" y="148775"/>
                  </a:lnTo>
                  <a:lnTo>
                    <a:pt x="1255261" y="133129"/>
                  </a:lnTo>
                  <a:lnTo>
                    <a:pt x="1290478" y="118374"/>
                  </a:lnTo>
                  <a:lnTo>
                    <a:pt x="1361362" y="91521"/>
                  </a:lnTo>
                  <a:lnTo>
                    <a:pt x="1432798" y="68184"/>
                  </a:lnTo>
                  <a:lnTo>
                    <a:pt x="1504730" y="48332"/>
                  </a:lnTo>
                  <a:lnTo>
                    <a:pt x="1577100" y="31931"/>
                  </a:lnTo>
                  <a:lnTo>
                    <a:pt x="1649851" y="18951"/>
                  </a:lnTo>
                  <a:lnTo>
                    <a:pt x="1722927" y="9360"/>
                  </a:lnTo>
                  <a:lnTo>
                    <a:pt x="1796271" y="3126"/>
                  </a:lnTo>
                  <a:lnTo>
                    <a:pt x="1869826" y="217"/>
                  </a:lnTo>
                  <a:lnTo>
                    <a:pt x="1906664" y="0"/>
                  </a:lnTo>
                  <a:lnTo>
                    <a:pt x="1943534" y="601"/>
                  </a:lnTo>
                  <a:lnTo>
                    <a:pt x="2017340" y="4247"/>
                  </a:lnTo>
                  <a:lnTo>
                    <a:pt x="2091187" y="11123"/>
                  </a:lnTo>
                  <a:lnTo>
                    <a:pt x="2165016" y="21197"/>
                  </a:lnTo>
                  <a:lnTo>
                    <a:pt x="2238772" y="34436"/>
                  </a:lnTo>
                  <a:lnTo>
                    <a:pt x="2312398" y="50810"/>
                  </a:lnTo>
                  <a:lnTo>
                    <a:pt x="2385837" y="70287"/>
                  </a:lnTo>
                  <a:lnTo>
                    <a:pt x="2422468" y="81179"/>
                  </a:lnTo>
                  <a:lnTo>
                    <a:pt x="2459031" y="92835"/>
                  </a:lnTo>
                  <a:lnTo>
                    <a:pt x="2495519" y="105250"/>
                  </a:lnTo>
                  <a:lnTo>
                    <a:pt x="2531925" y="118421"/>
                  </a:lnTo>
                  <a:lnTo>
                    <a:pt x="2568241" y="132344"/>
                  </a:lnTo>
                  <a:lnTo>
                    <a:pt x="2604461" y="147014"/>
                  </a:lnTo>
                  <a:lnTo>
                    <a:pt x="2640577" y="162429"/>
                  </a:lnTo>
                  <a:lnTo>
                    <a:pt x="2676582" y="178583"/>
                  </a:lnTo>
                  <a:lnTo>
                    <a:pt x="2712469" y="195474"/>
                  </a:lnTo>
                  <a:lnTo>
                    <a:pt x="2748232" y="213096"/>
                  </a:lnTo>
                  <a:lnTo>
                    <a:pt x="2783862" y="231446"/>
                  </a:lnTo>
                  <a:lnTo>
                    <a:pt x="2819353" y="250520"/>
                  </a:lnTo>
                  <a:lnTo>
                    <a:pt x="2854698" y="270314"/>
                  </a:lnTo>
                  <a:lnTo>
                    <a:pt x="2889889" y="290824"/>
                  </a:lnTo>
                  <a:lnTo>
                    <a:pt x="2924920" y="312046"/>
                  </a:lnTo>
                  <a:lnTo>
                    <a:pt x="2959783" y="333976"/>
                  </a:lnTo>
                  <a:lnTo>
                    <a:pt x="2994471" y="356610"/>
                  </a:lnTo>
                  <a:lnTo>
                    <a:pt x="3028978" y="379945"/>
                  </a:lnTo>
                  <a:lnTo>
                    <a:pt x="3063295" y="403975"/>
                  </a:lnTo>
                  <a:lnTo>
                    <a:pt x="3097417" y="428698"/>
                  </a:lnTo>
                  <a:lnTo>
                    <a:pt x="3131335" y="454109"/>
                  </a:lnTo>
                  <a:lnTo>
                    <a:pt x="3165043" y="480204"/>
                  </a:lnTo>
                  <a:lnTo>
                    <a:pt x="3198533" y="506979"/>
                  </a:lnTo>
                  <a:lnTo>
                    <a:pt x="3231799" y="534430"/>
                  </a:lnTo>
                  <a:lnTo>
                    <a:pt x="3264834" y="562554"/>
                  </a:lnTo>
                  <a:lnTo>
                    <a:pt x="3297629" y="591346"/>
                  </a:lnTo>
                  <a:lnTo>
                    <a:pt x="3330179" y="620803"/>
                  </a:lnTo>
                  <a:lnTo>
                    <a:pt x="3362476" y="650919"/>
                  </a:lnTo>
                  <a:lnTo>
                    <a:pt x="3394513" y="681693"/>
                  </a:lnTo>
                  <a:lnTo>
                    <a:pt x="3426283" y="713118"/>
                  </a:lnTo>
                  <a:lnTo>
                    <a:pt x="3457778" y="745192"/>
                  </a:lnTo>
                  <a:lnTo>
                    <a:pt x="3488992" y="777911"/>
                  </a:lnTo>
                  <a:lnTo>
                    <a:pt x="3519918" y="811270"/>
                  </a:lnTo>
                  <a:lnTo>
                    <a:pt x="3550548" y="845265"/>
                  </a:lnTo>
                  <a:lnTo>
                    <a:pt x="3580875" y="879893"/>
                  </a:lnTo>
                  <a:lnTo>
                    <a:pt x="3610892" y="915150"/>
                  </a:lnTo>
                  <a:lnTo>
                    <a:pt x="3640593" y="951031"/>
                  </a:lnTo>
                  <a:lnTo>
                    <a:pt x="3669969" y="987532"/>
                  </a:lnTo>
                  <a:lnTo>
                    <a:pt x="3699015" y="1024651"/>
                  </a:lnTo>
                  <a:lnTo>
                    <a:pt x="3727722" y="1062382"/>
                  </a:lnTo>
                  <a:lnTo>
                    <a:pt x="3756084" y="1100721"/>
                  </a:lnTo>
                  <a:lnTo>
                    <a:pt x="3784093" y="1139666"/>
                  </a:lnTo>
                  <a:lnTo>
                    <a:pt x="3811743" y="1179211"/>
                  </a:lnTo>
                  <a:lnTo>
                    <a:pt x="3839026" y="1219353"/>
                  </a:lnTo>
                  <a:lnTo>
                    <a:pt x="3865935" y="1260087"/>
                  </a:lnTo>
                  <a:lnTo>
                    <a:pt x="3892463" y="1301411"/>
                  </a:lnTo>
                  <a:lnTo>
                    <a:pt x="3918603" y="1343319"/>
                  </a:lnTo>
                  <a:lnTo>
                    <a:pt x="3944349" y="1385808"/>
                  </a:lnTo>
                  <a:lnTo>
                    <a:pt x="3969692" y="1428874"/>
                  </a:lnTo>
                  <a:lnTo>
                    <a:pt x="3994625" y="1472513"/>
                  </a:lnTo>
                  <a:lnTo>
                    <a:pt x="4019142" y="1516721"/>
                  </a:lnTo>
                  <a:lnTo>
                    <a:pt x="4043236" y="1561494"/>
                  </a:lnTo>
                  <a:lnTo>
                    <a:pt x="4066899" y="1606828"/>
                  </a:lnTo>
                  <a:lnTo>
                    <a:pt x="4090124" y="1652718"/>
                  </a:lnTo>
                  <a:lnTo>
                    <a:pt x="4112904" y="1699162"/>
                  </a:lnTo>
                  <a:lnTo>
                    <a:pt x="4135233" y="1746155"/>
                  </a:lnTo>
                  <a:lnTo>
                    <a:pt x="4157102" y="1793693"/>
                  </a:lnTo>
                  <a:lnTo>
                    <a:pt x="4178505" y="1841772"/>
                  </a:lnTo>
                  <a:lnTo>
                    <a:pt x="4199435" y="1890388"/>
                  </a:lnTo>
                  <a:lnTo>
                    <a:pt x="4219884" y="1939538"/>
                  </a:lnTo>
                  <a:lnTo>
                    <a:pt x="4239846" y="1989216"/>
                  </a:lnTo>
                  <a:lnTo>
                    <a:pt x="4259313" y="2039420"/>
                  </a:lnTo>
                  <a:lnTo>
                    <a:pt x="4269192" y="2064207"/>
                  </a:lnTo>
                  <a:lnTo>
                    <a:pt x="4291438" y="2113317"/>
                  </a:lnTo>
                  <a:lnTo>
                    <a:pt x="4316901" y="2161830"/>
                  </a:lnTo>
                  <a:lnTo>
                    <a:pt x="4345463" y="2209772"/>
                  </a:lnTo>
                  <a:lnTo>
                    <a:pt x="4377005" y="2257168"/>
                  </a:lnTo>
                  <a:lnTo>
                    <a:pt x="4411411" y="2304043"/>
                  </a:lnTo>
                  <a:lnTo>
                    <a:pt x="4448562" y="2350424"/>
                  </a:lnTo>
                  <a:lnTo>
                    <a:pt x="4488340" y="2396336"/>
                  </a:lnTo>
                  <a:lnTo>
                    <a:pt x="4530627" y="2441805"/>
                  </a:lnTo>
                  <a:lnTo>
                    <a:pt x="4575305" y="2486857"/>
                  </a:lnTo>
                  <a:lnTo>
                    <a:pt x="4622256" y="2531517"/>
                  </a:lnTo>
                  <a:lnTo>
                    <a:pt x="4671362" y="2575811"/>
                  </a:lnTo>
                  <a:lnTo>
                    <a:pt x="4722506" y="2619764"/>
                  </a:lnTo>
                  <a:lnTo>
                    <a:pt x="4775568" y="2663403"/>
                  </a:lnTo>
                  <a:lnTo>
                    <a:pt x="4830431" y="2706753"/>
                  </a:lnTo>
                  <a:lnTo>
                    <a:pt x="4886977" y="2749840"/>
                  </a:lnTo>
                  <a:lnTo>
                    <a:pt x="4945089" y="2792690"/>
                  </a:lnTo>
                  <a:lnTo>
                    <a:pt x="5004647" y="2835327"/>
                  </a:lnTo>
                  <a:lnTo>
                    <a:pt x="5065535" y="2877779"/>
                  </a:lnTo>
                  <a:lnTo>
                    <a:pt x="5127633" y="2920070"/>
                  </a:lnTo>
                  <a:lnTo>
                    <a:pt x="5222793" y="2983262"/>
                  </a:lnTo>
                  <a:lnTo>
                    <a:pt x="5320015" y="3046238"/>
                  </a:lnTo>
                  <a:lnTo>
                    <a:pt x="5485549" y="3150952"/>
                  </a:lnTo>
                  <a:lnTo>
                    <a:pt x="5890643" y="3403201"/>
                  </a:lnTo>
                  <a:lnTo>
                    <a:pt x="6024822" y="3488296"/>
                  </a:lnTo>
                  <a:lnTo>
                    <a:pt x="6124195" y="3552664"/>
                  </a:lnTo>
                  <a:lnTo>
                    <a:pt x="6222045" y="3617595"/>
                  </a:lnTo>
                  <a:lnTo>
                    <a:pt x="6286235" y="3661239"/>
                  </a:lnTo>
                  <a:lnTo>
                    <a:pt x="6349453" y="3705199"/>
                  </a:lnTo>
                  <a:lnTo>
                    <a:pt x="6411582" y="3749498"/>
                  </a:lnTo>
                  <a:lnTo>
                    <a:pt x="6472502" y="3794165"/>
                  </a:lnTo>
                  <a:lnTo>
                    <a:pt x="6532097" y="3839223"/>
                  </a:lnTo>
                  <a:lnTo>
                    <a:pt x="6590247" y="3884699"/>
                  </a:lnTo>
                  <a:lnTo>
                    <a:pt x="6646836" y="3930619"/>
                  </a:lnTo>
                  <a:lnTo>
                    <a:pt x="6701744" y="3977008"/>
                  </a:lnTo>
                  <a:lnTo>
                    <a:pt x="6754855" y="4023892"/>
                  </a:lnTo>
                  <a:lnTo>
                    <a:pt x="6806050" y="4071296"/>
                  </a:lnTo>
                  <a:lnTo>
                    <a:pt x="6855210" y="4119247"/>
                  </a:lnTo>
                  <a:lnTo>
                    <a:pt x="6902219" y="4167770"/>
                  </a:lnTo>
                  <a:lnTo>
                    <a:pt x="6946958" y="4216891"/>
                  </a:lnTo>
                  <a:lnTo>
                    <a:pt x="6989308" y="4266635"/>
                  </a:lnTo>
                  <a:lnTo>
                    <a:pt x="7029153" y="4317028"/>
                  </a:lnTo>
                  <a:lnTo>
                    <a:pt x="7066374" y="4368096"/>
                  </a:lnTo>
                  <a:lnTo>
                    <a:pt x="7100852" y="4419864"/>
                  </a:lnTo>
                  <a:lnTo>
                    <a:pt x="7132471" y="4472359"/>
                  </a:lnTo>
                  <a:lnTo>
                    <a:pt x="7161112" y="4525605"/>
                  </a:lnTo>
                  <a:lnTo>
                    <a:pt x="7186657" y="4579630"/>
                  </a:lnTo>
                  <a:lnTo>
                    <a:pt x="7208988" y="4634457"/>
                  </a:lnTo>
                  <a:lnTo>
                    <a:pt x="7227987" y="4690114"/>
                  </a:lnTo>
                  <a:lnTo>
                    <a:pt x="7243535" y="4746625"/>
                  </a:lnTo>
                  <a:lnTo>
                    <a:pt x="7255516" y="4804017"/>
                  </a:lnTo>
                  <a:lnTo>
                    <a:pt x="7263811" y="4862314"/>
                  </a:lnTo>
                  <a:lnTo>
                    <a:pt x="7268302" y="4921544"/>
                  </a:lnTo>
                  <a:lnTo>
                    <a:pt x="7269084" y="4951516"/>
                  </a:lnTo>
                  <a:lnTo>
                    <a:pt x="7268871" y="4981731"/>
                  </a:lnTo>
                  <a:lnTo>
                    <a:pt x="7265400" y="5042901"/>
                  </a:lnTo>
                  <a:lnTo>
                    <a:pt x="7257771" y="5105080"/>
                  </a:lnTo>
                  <a:lnTo>
                    <a:pt x="7245866" y="5168294"/>
                  </a:lnTo>
                  <a:lnTo>
                    <a:pt x="7229567" y="5232568"/>
                  </a:lnTo>
                  <a:lnTo>
                    <a:pt x="7208756" y="5297928"/>
                  </a:lnTo>
                  <a:lnTo>
                    <a:pt x="7183315" y="5364400"/>
                  </a:lnTo>
                  <a:lnTo>
                    <a:pt x="7153126" y="5432009"/>
                  </a:lnTo>
                  <a:lnTo>
                    <a:pt x="7136214" y="5466249"/>
                  </a:lnTo>
                  <a:lnTo>
                    <a:pt x="7118071" y="5500782"/>
                  </a:lnTo>
                  <a:lnTo>
                    <a:pt x="7098682" y="5535612"/>
                  </a:lnTo>
                  <a:lnTo>
                    <a:pt x="7078032" y="5570743"/>
                  </a:lnTo>
                  <a:lnTo>
                    <a:pt x="7056107" y="5606177"/>
                  </a:lnTo>
                  <a:lnTo>
                    <a:pt x="7032891" y="5641918"/>
                  </a:lnTo>
                  <a:lnTo>
                    <a:pt x="7008371" y="5677970"/>
                  </a:lnTo>
                  <a:lnTo>
                    <a:pt x="6982530" y="5714334"/>
                  </a:lnTo>
                  <a:lnTo>
                    <a:pt x="6955356" y="5751015"/>
                  </a:lnTo>
                  <a:lnTo>
                    <a:pt x="6926832" y="5788016"/>
                  </a:lnTo>
                  <a:lnTo>
                    <a:pt x="6896943" y="5825340"/>
                  </a:lnTo>
                  <a:lnTo>
                    <a:pt x="6865677" y="5862989"/>
                  </a:lnTo>
                  <a:lnTo>
                    <a:pt x="6833016" y="5900968"/>
                  </a:lnTo>
                  <a:lnTo>
                    <a:pt x="6792597" y="5946582"/>
                  </a:lnTo>
                  <a:lnTo>
                    <a:pt x="6752359" y="5990799"/>
                  </a:lnTo>
                  <a:lnTo>
                    <a:pt x="6712299" y="6033638"/>
                  </a:lnTo>
                  <a:lnTo>
                    <a:pt x="6672416" y="6075115"/>
                  </a:lnTo>
                  <a:lnTo>
                    <a:pt x="6632707" y="6115251"/>
                  </a:lnTo>
                  <a:lnTo>
                    <a:pt x="6593170" y="6154062"/>
                  </a:lnTo>
                  <a:lnTo>
                    <a:pt x="6553801" y="6191567"/>
                  </a:lnTo>
                  <a:lnTo>
                    <a:pt x="6514598" y="6227784"/>
                  </a:lnTo>
                  <a:lnTo>
                    <a:pt x="6475559" y="6262732"/>
                  </a:lnTo>
                  <a:lnTo>
                    <a:pt x="6436682" y="6296428"/>
                  </a:lnTo>
                  <a:lnTo>
                    <a:pt x="6397964" y="6328892"/>
                  </a:lnTo>
                  <a:lnTo>
                    <a:pt x="6359401" y="6360140"/>
                  </a:lnTo>
                  <a:lnTo>
                    <a:pt x="6320993" y="6390192"/>
                  </a:lnTo>
                  <a:lnTo>
                    <a:pt x="6282736" y="6419066"/>
                  </a:lnTo>
                  <a:lnTo>
                    <a:pt x="6244628" y="6446779"/>
                  </a:lnTo>
                  <a:lnTo>
                    <a:pt x="6206666" y="6473350"/>
                  </a:lnTo>
                  <a:lnTo>
                    <a:pt x="6168848" y="6498797"/>
                  </a:lnTo>
                  <a:lnTo>
                    <a:pt x="6131171" y="6523139"/>
                  </a:lnTo>
                  <a:lnTo>
                    <a:pt x="6093633" y="6546394"/>
                  </a:lnTo>
                  <a:lnTo>
                    <a:pt x="6056232" y="6568579"/>
                  </a:lnTo>
                  <a:lnTo>
                    <a:pt x="6018964" y="6589713"/>
                  </a:lnTo>
                  <a:close/>
                </a:path>
              </a:pathLst>
            </a:custGeom>
            <a:solidFill>
              <a:srgbClr val="FFFFFF">
                <a:alpha val="24708"/>
              </a:srgbClr>
            </a:solidFill>
          </p:spPr>
          <p:txBody>
            <a:bodyPr wrap="square" lIns="0" tIns="0" rIns="0" bIns="0" rtlCol="0"/>
            <a:lstStyle/>
            <a:p>
              <a:endParaRPr/>
            </a:p>
          </p:txBody>
        </p:sp>
        <p:pic>
          <p:nvPicPr>
            <p:cNvPr id="10" name="object 10"/>
            <p:cNvPicPr/>
            <p:nvPr/>
          </p:nvPicPr>
          <p:blipFill>
            <a:blip r:embed="rId3" cstate="print"/>
            <a:stretch>
              <a:fillRect/>
            </a:stretch>
          </p:blipFill>
          <p:spPr>
            <a:xfrm>
              <a:off x="2676912" y="4969418"/>
              <a:ext cx="3924299" cy="286702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ECEC"/>
          </a:solidFill>
        </p:spPr>
        <p:txBody>
          <a:bodyPr wrap="square" lIns="0" tIns="0" rIns="0" bIns="0" rtlCol="0"/>
          <a:lstStyle/>
          <a:p>
            <a:endParaRPr/>
          </a:p>
        </p:txBody>
      </p:sp>
      <p:sp>
        <p:nvSpPr>
          <p:cNvPr id="3" name="object 3"/>
          <p:cNvSpPr txBox="1"/>
          <p:nvPr/>
        </p:nvSpPr>
        <p:spPr>
          <a:xfrm>
            <a:off x="2900140" y="1086699"/>
            <a:ext cx="281559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09417D"/>
                </a:solidFill>
                <a:latin typeface="Times New Roman"/>
                <a:cs typeface="Times New Roman"/>
              </a:rPr>
              <a:t>Missions</a:t>
            </a:r>
            <a:r>
              <a:rPr sz="1800" b="1" spc="60" dirty="0">
                <a:solidFill>
                  <a:srgbClr val="09417D"/>
                </a:solidFill>
                <a:latin typeface="Times New Roman"/>
                <a:cs typeface="Times New Roman"/>
              </a:rPr>
              <a:t> </a:t>
            </a:r>
            <a:r>
              <a:rPr sz="1800" b="1" spc="135" dirty="0">
                <a:solidFill>
                  <a:srgbClr val="09417D"/>
                </a:solidFill>
                <a:latin typeface="Times New Roman"/>
                <a:cs typeface="Times New Roman"/>
              </a:rPr>
              <a:t>et</a:t>
            </a:r>
            <a:r>
              <a:rPr sz="1800" b="1" spc="60" dirty="0">
                <a:solidFill>
                  <a:srgbClr val="09417D"/>
                </a:solidFill>
                <a:latin typeface="Times New Roman"/>
                <a:cs typeface="Times New Roman"/>
              </a:rPr>
              <a:t> </a:t>
            </a:r>
            <a:r>
              <a:rPr sz="1800" b="1" spc="95" dirty="0">
                <a:solidFill>
                  <a:srgbClr val="09417D"/>
                </a:solidFill>
                <a:latin typeface="Times New Roman"/>
                <a:cs typeface="Times New Roman"/>
              </a:rPr>
              <a:t>Comp</a:t>
            </a:r>
            <a:r>
              <a:rPr sz="1800" spc="95" dirty="0">
                <a:solidFill>
                  <a:srgbClr val="09417D"/>
                </a:solidFill>
                <a:latin typeface="Arial MT"/>
                <a:cs typeface="Arial MT"/>
              </a:rPr>
              <a:t>é</a:t>
            </a:r>
            <a:r>
              <a:rPr sz="1800" b="1" spc="95" dirty="0">
                <a:solidFill>
                  <a:srgbClr val="09417D"/>
                </a:solidFill>
                <a:latin typeface="Times New Roman"/>
                <a:cs typeface="Times New Roman"/>
              </a:rPr>
              <a:t>tences</a:t>
            </a:r>
            <a:endParaRPr sz="1800">
              <a:latin typeface="Times New Roman"/>
              <a:cs typeface="Times New Roman"/>
            </a:endParaRPr>
          </a:p>
        </p:txBody>
      </p:sp>
      <p:sp>
        <p:nvSpPr>
          <p:cNvPr id="4" name="object 4"/>
          <p:cNvSpPr txBox="1"/>
          <p:nvPr/>
        </p:nvSpPr>
        <p:spPr>
          <a:xfrm>
            <a:off x="2900140" y="2475408"/>
            <a:ext cx="1039494"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09417D"/>
                </a:solidFill>
                <a:latin typeface="Times New Roman"/>
                <a:cs typeface="Times New Roman"/>
              </a:rPr>
              <a:t>Membres</a:t>
            </a:r>
            <a:endParaRPr sz="1800">
              <a:latin typeface="Times New Roman"/>
              <a:cs typeface="Times New Roman"/>
            </a:endParaRPr>
          </a:p>
        </p:txBody>
      </p:sp>
      <p:sp>
        <p:nvSpPr>
          <p:cNvPr id="5" name="object 5"/>
          <p:cNvSpPr/>
          <p:nvPr/>
        </p:nvSpPr>
        <p:spPr>
          <a:xfrm>
            <a:off x="1035424" y="834884"/>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6" name="object 6"/>
          <p:cNvSpPr txBox="1"/>
          <p:nvPr/>
        </p:nvSpPr>
        <p:spPr>
          <a:xfrm>
            <a:off x="1484313" y="1223823"/>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a:latin typeface="Cambria"/>
              <a:cs typeface="Cambria"/>
            </a:endParaRPr>
          </a:p>
        </p:txBody>
      </p:sp>
      <p:sp>
        <p:nvSpPr>
          <p:cNvPr id="7" name="object 7"/>
          <p:cNvSpPr/>
          <p:nvPr/>
        </p:nvSpPr>
        <p:spPr>
          <a:xfrm>
            <a:off x="1035424" y="2115008"/>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8" name="object 8"/>
          <p:cNvSpPr txBox="1"/>
          <p:nvPr/>
        </p:nvSpPr>
        <p:spPr>
          <a:xfrm>
            <a:off x="1484195" y="2480527"/>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2</a:t>
            </a:r>
            <a:endParaRPr sz="2000">
              <a:latin typeface="Cambria"/>
              <a:cs typeface="Cambria"/>
            </a:endParaRPr>
          </a:p>
        </p:txBody>
      </p:sp>
      <p:sp>
        <p:nvSpPr>
          <p:cNvPr id="9" name="object 9"/>
          <p:cNvSpPr txBox="1"/>
          <p:nvPr/>
        </p:nvSpPr>
        <p:spPr>
          <a:xfrm>
            <a:off x="6389968" y="608535"/>
            <a:ext cx="10879455" cy="1282700"/>
          </a:xfrm>
          <a:prstGeom prst="rect">
            <a:avLst/>
          </a:prstGeom>
        </p:spPr>
        <p:txBody>
          <a:bodyPr vert="horz" wrap="square" lIns="0" tIns="12065" rIns="0" bIns="0" rtlCol="0">
            <a:spAutoFit/>
          </a:bodyPr>
          <a:lstStyle/>
          <a:p>
            <a:pPr marL="12700" marR="5080" algn="just">
              <a:lnSpc>
                <a:spcPct val="110000"/>
              </a:lnSpc>
              <a:spcBef>
                <a:spcPts val="95"/>
              </a:spcBef>
            </a:pPr>
            <a:r>
              <a:rPr sz="1250" spc="-90" dirty="0">
                <a:solidFill>
                  <a:srgbClr val="09417D"/>
                </a:solidFill>
                <a:latin typeface="Arial MT"/>
                <a:cs typeface="Arial MT"/>
              </a:rPr>
              <a:t>Le</a:t>
            </a:r>
            <a:r>
              <a:rPr sz="1250" dirty="0">
                <a:solidFill>
                  <a:srgbClr val="09417D"/>
                </a:solidFill>
                <a:latin typeface="Arial MT"/>
                <a:cs typeface="Arial MT"/>
              </a:rPr>
              <a:t> </a:t>
            </a:r>
            <a:r>
              <a:rPr sz="1250" spc="-20" dirty="0">
                <a:solidFill>
                  <a:srgbClr val="09417D"/>
                </a:solidFill>
                <a:latin typeface="Arial MT"/>
                <a:cs typeface="Arial MT"/>
              </a:rPr>
              <a:t>C</a:t>
            </a:r>
            <a:r>
              <a:rPr lang="fr-FR" sz="1250" spc="-20" dirty="0">
                <a:solidFill>
                  <a:srgbClr val="09417D"/>
                </a:solidFill>
                <a:latin typeface="Arial MT"/>
                <a:cs typeface="Arial MT"/>
              </a:rPr>
              <a:t>SA</a:t>
            </a:r>
            <a:r>
              <a:rPr sz="1250" spc="-65" dirty="0">
                <a:solidFill>
                  <a:srgbClr val="09417D"/>
                </a:solidFill>
                <a:latin typeface="Arial MT"/>
                <a:cs typeface="Arial MT"/>
              </a:rPr>
              <a:t> </a:t>
            </a:r>
            <a:r>
              <a:rPr sz="1250" spc="-50" dirty="0">
                <a:solidFill>
                  <a:srgbClr val="09417D"/>
                </a:solidFill>
                <a:latin typeface="Arial MT"/>
                <a:cs typeface="Arial MT"/>
              </a:rPr>
              <a:t>est</a:t>
            </a:r>
            <a:r>
              <a:rPr sz="1250" spc="-40" dirty="0">
                <a:solidFill>
                  <a:srgbClr val="09417D"/>
                </a:solidFill>
                <a:latin typeface="Arial MT"/>
                <a:cs typeface="Arial MT"/>
              </a:rPr>
              <a:t> </a:t>
            </a:r>
            <a:r>
              <a:rPr sz="1250" spc="-50" dirty="0">
                <a:solidFill>
                  <a:srgbClr val="09417D"/>
                </a:solidFill>
                <a:latin typeface="Arial MT"/>
                <a:cs typeface="Arial MT"/>
              </a:rPr>
              <a:t>une</a:t>
            </a:r>
            <a:r>
              <a:rPr sz="1250" spc="-25" dirty="0">
                <a:solidFill>
                  <a:srgbClr val="09417D"/>
                </a:solidFill>
                <a:latin typeface="Arial MT"/>
                <a:cs typeface="Arial MT"/>
              </a:rPr>
              <a:t> </a:t>
            </a:r>
            <a:r>
              <a:rPr sz="1250" spc="-50" dirty="0">
                <a:solidFill>
                  <a:srgbClr val="09417D"/>
                </a:solidFill>
                <a:latin typeface="Arial MT"/>
                <a:cs typeface="Arial MT"/>
              </a:rPr>
              <a:t>instance</a:t>
            </a:r>
            <a:r>
              <a:rPr sz="1250" spc="-20" dirty="0">
                <a:solidFill>
                  <a:srgbClr val="09417D"/>
                </a:solidFill>
                <a:latin typeface="Arial MT"/>
                <a:cs typeface="Arial MT"/>
              </a:rPr>
              <a:t> </a:t>
            </a:r>
            <a:r>
              <a:rPr sz="1250" spc="-40" dirty="0">
                <a:solidFill>
                  <a:srgbClr val="09417D"/>
                </a:solidFill>
                <a:latin typeface="Arial MT"/>
                <a:cs typeface="Arial MT"/>
              </a:rPr>
              <a:t>constituée</a:t>
            </a:r>
            <a:r>
              <a:rPr sz="1250" spc="-20" dirty="0">
                <a:solidFill>
                  <a:srgbClr val="09417D"/>
                </a:solidFill>
                <a:latin typeface="Arial MT"/>
                <a:cs typeface="Arial MT"/>
              </a:rPr>
              <a:t> </a:t>
            </a:r>
            <a:r>
              <a:rPr sz="1250" spc="-30" dirty="0">
                <a:solidFill>
                  <a:srgbClr val="09417D"/>
                </a:solidFill>
                <a:latin typeface="Arial MT"/>
                <a:cs typeface="Arial MT"/>
              </a:rPr>
              <a:t>de</a:t>
            </a:r>
            <a:r>
              <a:rPr sz="1250" spc="-20" dirty="0">
                <a:solidFill>
                  <a:srgbClr val="09417D"/>
                </a:solidFill>
                <a:latin typeface="Arial MT"/>
                <a:cs typeface="Arial MT"/>
              </a:rPr>
              <a:t> </a:t>
            </a:r>
            <a:r>
              <a:rPr sz="1250" spc="-45" dirty="0">
                <a:solidFill>
                  <a:srgbClr val="09417D"/>
                </a:solidFill>
                <a:latin typeface="Arial MT"/>
                <a:cs typeface="Arial MT"/>
              </a:rPr>
              <a:t>représentants</a:t>
            </a:r>
            <a:r>
              <a:rPr sz="1250" spc="-20" dirty="0">
                <a:solidFill>
                  <a:srgbClr val="09417D"/>
                </a:solidFill>
                <a:latin typeface="Arial MT"/>
                <a:cs typeface="Arial MT"/>
              </a:rPr>
              <a:t> </a:t>
            </a:r>
            <a:r>
              <a:rPr sz="1250" spc="-30"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tout</a:t>
            </a:r>
            <a:r>
              <a:rPr sz="1250" spc="-20" dirty="0">
                <a:solidFill>
                  <a:srgbClr val="09417D"/>
                </a:solidFill>
                <a:latin typeface="Arial MT"/>
                <a:cs typeface="Arial MT"/>
              </a:rPr>
              <a:t> </a:t>
            </a:r>
            <a:r>
              <a:rPr sz="1250" dirty="0">
                <a:solidFill>
                  <a:srgbClr val="09417D"/>
                </a:solidFill>
                <a:latin typeface="Arial MT"/>
                <a:cs typeface="Arial MT"/>
              </a:rPr>
              <a:t>le</a:t>
            </a:r>
            <a:r>
              <a:rPr sz="1250" spc="-20" dirty="0">
                <a:solidFill>
                  <a:srgbClr val="09417D"/>
                </a:solidFill>
                <a:latin typeface="Arial MT"/>
                <a:cs typeface="Arial MT"/>
              </a:rPr>
              <a:t> </a:t>
            </a:r>
            <a:r>
              <a:rPr sz="1250" spc="-45" dirty="0">
                <a:solidFill>
                  <a:srgbClr val="09417D"/>
                </a:solidFill>
                <a:latin typeface="Arial MT"/>
                <a:cs typeface="Arial MT"/>
              </a:rPr>
              <a:t>personnel</a:t>
            </a:r>
            <a:r>
              <a:rPr sz="1250" spc="-20" dirty="0">
                <a:solidFill>
                  <a:srgbClr val="09417D"/>
                </a:solidFill>
                <a:latin typeface="Arial MT"/>
                <a:cs typeface="Arial MT"/>
              </a:rPr>
              <a:t> </a:t>
            </a:r>
            <a:r>
              <a:rPr sz="1250" spc="-50" dirty="0">
                <a:solidFill>
                  <a:srgbClr val="09417D"/>
                </a:solidFill>
                <a:latin typeface="Arial MT"/>
                <a:cs typeface="Arial MT"/>
              </a:rPr>
              <a:t>(enseignants/chercheurs</a:t>
            </a:r>
            <a:r>
              <a:rPr sz="1250" spc="-20" dirty="0">
                <a:solidFill>
                  <a:srgbClr val="09417D"/>
                </a:solidFill>
                <a:latin typeface="Arial MT"/>
                <a:cs typeface="Arial MT"/>
              </a:rPr>
              <a:t> </a:t>
            </a:r>
            <a:r>
              <a:rPr sz="1250" dirty="0">
                <a:solidFill>
                  <a:srgbClr val="09417D"/>
                </a:solidFill>
                <a:latin typeface="Arial MT"/>
                <a:cs typeface="Arial MT"/>
              </a:rPr>
              <a:t>et</a:t>
            </a:r>
            <a:r>
              <a:rPr sz="1250" spc="-25" dirty="0">
                <a:solidFill>
                  <a:srgbClr val="09417D"/>
                </a:solidFill>
                <a:latin typeface="Arial MT"/>
                <a:cs typeface="Arial MT"/>
              </a:rPr>
              <a:t> </a:t>
            </a:r>
            <a:r>
              <a:rPr sz="1250" spc="-90" dirty="0">
                <a:solidFill>
                  <a:srgbClr val="09417D"/>
                </a:solidFill>
                <a:latin typeface="Arial MT"/>
                <a:cs typeface="Arial MT"/>
              </a:rPr>
              <a:t>BIATSS,</a:t>
            </a:r>
            <a:r>
              <a:rPr sz="1250" spc="5" dirty="0">
                <a:solidFill>
                  <a:srgbClr val="09417D"/>
                </a:solidFill>
                <a:latin typeface="Arial MT"/>
                <a:cs typeface="Arial MT"/>
              </a:rPr>
              <a:t> </a:t>
            </a:r>
            <a:r>
              <a:rPr sz="1250" spc="-20" dirty="0">
                <a:solidFill>
                  <a:srgbClr val="09417D"/>
                </a:solidFill>
                <a:latin typeface="Arial MT"/>
                <a:cs typeface="Arial MT"/>
              </a:rPr>
              <a:t>titulaires </a:t>
            </a:r>
            <a:r>
              <a:rPr sz="1250" dirty="0">
                <a:solidFill>
                  <a:srgbClr val="09417D"/>
                </a:solidFill>
                <a:latin typeface="Arial MT"/>
                <a:cs typeface="Arial MT"/>
              </a:rPr>
              <a:t>et</a:t>
            </a:r>
            <a:r>
              <a:rPr sz="1250" spc="-20" dirty="0">
                <a:solidFill>
                  <a:srgbClr val="09417D"/>
                </a:solidFill>
                <a:latin typeface="Arial MT"/>
                <a:cs typeface="Arial MT"/>
              </a:rPr>
              <a:t> </a:t>
            </a:r>
            <a:r>
              <a:rPr sz="1250" spc="-55" dirty="0">
                <a:solidFill>
                  <a:srgbClr val="09417D"/>
                </a:solidFill>
                <a:latin typeface="Arial MT"/>
                <a:cs typeface="Arial MT"/>
              </a:rPr>
              <a:t>suppléants),</a:t>
            </a:r>
            <a:r>
              <a:rPr sz="1250" spc="-25" dirty="0">
                <a:solidFill>
                  <a:srgbClr val="09417D"/>
                </a:solidFill>
                <a:latin typeface="Arial MT"/>
                <a:cs typeface="Arial MT"/>
              </a:rPr>
              <a:t> </a:t>
            </a:r>
            <a:r>
              <a:rPr sz="1250" spc="-65" dirty="0">
                <a:solidFill>
                  <a:srgbClr val="09417D"/>
                </a:solidFill>
                <a:latin typeface="Arial MT"/>
                <a:cs typeface="Arial MT"/>
              </a:rPr>
              <a:t>présentés</a:t>
            </a:r>
            <a:r>
              <a:rPr sz="1250" spc="-20" dirty="0">
                <a:solidFill>
                  <a:srgbClr val="09417D"/>
                </a:solidFill>
                <a:latin typeface="Arial MT"/>
                <a:cs typeface="Arial MT"/>
              </a:rPr>
              <a:t> </a:t>
            </a:r>
            <a:r>
              <a:rPr sz="1250" dirty="0">
                <a:solidFill>
                  <a:srgbClr val="09417D"/>
                </a:solidFill>
                <a:latin typeface="Arial MT"/>
                <a:cs typeface="Arial MT"/>
              </a:rPr>
              <a:t>par</a:t>
            </a:r>
            <a:r>
              <a:rPr sz="1250" spc="-20" dirty="0">
                <a:solidFill>
                  <a:srgbClr val="09417D"/>
                </a:solidFill>
                <a:latin typeface="Arial MT"/>
                <a:cs typeface="Arial MT"/>
              </a:rPr>
              <a:t> </a:t>
            </a:r>
            <a:r>
              <a:rPr sz="1250" spc="-85" dirty="0">
                <a:solidFill>
                  <a:srgbClr val="09417D"/>
                </a:solidFill>
                <a:latin typeface="Arial MT"/>
                <a:cs typeface="Arial MT"/>
              </a:rPr>
              <a:t>des</a:t>
            </a:r>
            <a:r>
              <a:rPr sz="1250" spc="-5" dirty="0">
                <a:solidFill>
                  <a:srgbClr val="09417D"/>
                </a:solidFill>
                <a:latin typeface="Arial MT"/>
                <a:cs typeface="Arial MT"/>
              </a:rPr>
              <a:t> </a:t>
            </a:r>
            <a:r>
              <a:rPr sz="1250" spc="-70" dirty="0">
                <a:solidFill>
                  <a:srgbClr val="09417D"/>
                </a:solidFill>
                <a:latin typeface="Arial MT"/>
                <a:cs typeface="Arial MT"/>
              </a:rPr>
              <a:t>organisations </a:t>
            </a:r>
            <a:r>
              <a:rPr sz="1250" spc="-35" dirty="0">
                <a:solidFill>
                  <a:srgbClr val="09417D"/>
                </a:solidFill>
                <a:latin typeface="Arial MT"/>
                <a:cs typeface="Arial MT"/>
              </a:rPr>
              <a:t>syndicales.Toutes</a:t>
            </a:r>
            <a:r>
              <a:rPr sz="1250" spc="95" dirty="0">
                <a:solidFill>
                  <a:srgbClr val="09417D"/>
                </a:solidFill>
                <a:latin typeface="Arial MT"/>
                <a:cs typeface="Arial MT"/>
              </a:rPr>
              <a:t> </a:t>
            </a:r>
            <a:r>
              <a:rPr sz="1250" dirty="0">
                <a:solidFill>
                  <a:srgbClr val="09417D"/>
                </a:solidFill>
                <a:latin typeface="Arial MT"/>
                <a:cs typeface="Arial MT"/>
              </a:rPr>
              <a:t>les</a:t>
            </a:r>
            <a:r>
              <a:rPr sz="1250" spc="95" dirty="0">
                <a:solidFill>
                  <a:srgbClr val="09417D"/>
                </a:solidFill>
                <a:latin typeface="Arial MT"/>
                <a:cs typeface="Arial MT"/>
              </a:rPr>
              <a:t> </a:t>
            </a:r>
            <a:r>
              <a:rPr sz="1250" dirty="0">
                <a:solidFill>
                  <a:srgbClr val="09417D"/>
                </a:solidFill>
                <a:latin typeface="Arial MT"/>
                <a:cs typeface="Arial MT"/>
              </a:rPr>
              <a:t>règles</a:t>
            </a:r>
            <a:r>
              <a:rPr sz="1250" spc="100" dirty="0">
                <a:solidFill>
                  <a:srgbClr val="09417D"/>
                </a:solidFill>
                <a:latin typeface="Arial MT"/>
                <a:cs typeface="Arial MT"/>
              </a:rPr>
              <a:t> </a:t>
            </a:r>
            <a:r>
              <a:rPr sz="1250" dirty="0">
                <a:solidFill>
                  <a:srgbClr val="09417D"/>
                </a:solidFill>
                <a:latin typeface="Arial MT"/>
                <a:cs typeface="Arial MT"/>
              </a:rPr>
              <a:t>concernant</a:t>
            </a:r>
            <a:r>
              <a:rPr sz="1250" spc="95" dirty="0">
                <a:solidFill>
                  <a:srgbClr val="09417D"/>
                </a:solidFill>
                <a:latin typeface="Arial MT"/>
                <a:cs typeface="Arial MT"/>
              </a:rPr>
              <a:t> </a:t>
            </a:r>
            <a:r>
              <a:rPr sz="1250" dirty="0">
                <a:solidFill>
                  <a:srgbClr val="09417D"/>
                </a:solidFill>
                <a:latin typeface="Arial MT"/>
                <a:cs typeface="Arial MT"/>
              </a:rPr>
              <a:t>toutes</a:t>
            </a:r>
            <a:r>
              <a:rPr sz="1250" spc="95" dirty="0">
                <a:solidFill>
                  <a:srgbClr val="09417D"/>
                </a:solidFill>
                <a:latin typeface="Arial MT"/>
                <a:cs typeface="Arial MT"/>
              </a:rPr>
              <a:t> </a:t>
            </a:r>
            <a:r>
              <a:rPr sz="1250" dirty="0">
                <a:solidFill>
                  <a:srgbClr val="09417D"/>
                </a:solidFill>
                <a:latin typeface="Arial MT"/>
                <a:cs typeface="Arial MT"/>
              </a:rPr>
              <a:t>les</a:t>
            </a:r>
            <a:r>
              <a:rPr sz="1250" spc="100" dirty="0">
                <a:solidFill>
                  <a:srgbClr val="09417D"/>
                </a:solidFill>
                <a:latin typeface="Arial MT"/>
                <a:cs typeface="Arial MT"/>
              </a:rPr>
              <a:t> </a:t>
            </a:r>
            <a:r>
              <a:rPr sz="1250" spc="-20" dirty="0">
                <a:solidFill>
                  <a:srgbClr val="09417D"/>
                </a:solidFill>
                <a:latin typeface="Arial MT"/>
                <a:cs typeface="Arial MT"/>
              </a:rPr>
              <a:t>catégories</a:t>
            </a:r>
            <a:r>
              <a:rPr sz="1250" spc="95" dirty="0">
                <a:solidFill>
                  <a:srgbClr val="09417D"/>
                </a:solidFill>
                <a:latin typeface="Arial MT"/>
                <a:cs typeface="Arial MT"/>
              </a:rPr>
              <a:t> </a:t>
            </a:r>
            <a:r>
              <a:rPr sz="1250" dirty="0">
                <a:solidFill>
                  <a:srgbClr val="09417D"/>
                </a:solidFill>
                <a:latin typeface="Arial MT"/>
                <a:cs typeface="Arial MT"/>
              </a:rPr>
              <a:t>de</a:t>
            </a:r>
            <a:r>
              <a:rPr sz="1250" spc="95" dirty="0">
                <a:solidFill>
                  <a:srgbClr val="09417D"/>
                </a:solidFill>
                <a:latin typeface="Arial MT"/>
                <a:cs typeface="Arial MT"/>
              </a:rPr>
              <a:t> </a:t>
            </a:r>
            <a:r>
              <a:rPr sz="1250" spc="-10" dirty="0">
                <a:solidFill>
                  <a:srgbClr val="09417D"/>
                </a:solidFill>
                <a:latin typeface="Arial MT"/>
                <a:cs typeface="Arial MT"/>
              </a:rPr>
              <a:t>personnel,</a:t>
            </a:r>
            <a:r>
              <a:rPr sz="1250" spc="100" dirty="0">
                <a:solidFill>
                  <a:srgbClr val="09417D"/>
                </a:solidFill>
                <a:latin typeface="Arial MT"/>
                <a:cs typeface="Arial MT"/>
              </a:rPr>
              <a:t> </a:t>
            </a:r>
            <a:r>
              <a:rPr sz="1250" dirty="0">
                <a:solidFill>
                  <a:srgbClr val="09417D"/>
                </a:solidFill>
                <a:latin typeface="Arial MT"/>
                <a:cs typeface="Arial MT"/>
              </a:rPr>
              <a:t>les</a:t>
            </a:r>
            <a:r>
              <a:rPr sz="1250" spc="95" dirty="0">
                <a:solidFill>
                  <a:srgbClr val="09417D"/>
                </a:solidFill>
                <a:latin typeface="Arial MT"/>
                <a:cs typeface="Arial MT"/>
              </a:rPr>
              <a:t> </a:t>
            </a:r>
            <a:r>
              <a:rPr sz="1250" spc="-20" dirty="0">
                <a:solidFill>
                  <a:srgbClr val="09417D"/>
                </a:solidFill>
                <a:latin typeface="Arial MT"/>
                <a:cs typeface="Arial MT"/>
              </a:rPr>
              <a:t>services</a:t>
            </a:r>
            <a:r>
              <a:rPr sz="1250" spc="95" dirty="0">
                <a:solidFill>
                  <a:srgbClr val="09417D"/>
                </a:solidFill>
                <a:latin typeface="Arial MT"/>
                <a:cs typeface="Arial MT"/>
              </a:rPr>
              <a:t> </a:t>
            </a:r>
            <a:r>
              <a:rPr sz="1250" dirty="0">
                <a:solidFill>
                  <a:srgbClr val="09417D"/>
                </a:solidFill>
                <a:latin typeface="Arial MT"/>
                <a:cs typeface="Arial MT"/>
              </a:rPr>
              <a:t>et</a:t>
            </a:r>
            <a:r>
              <a:rPr sz="1250" spc="100" dirty="0">
                <a:solidFill>
                  <a:srgbClr val="09417D"/>
                </a:solidFill>
                <a:latin typeface="Arial MT"/>
                <a:cs typeface="Arial MT"/>
              </a:rPr>
              <a:t> </a:t>
            </a:r>
            <a:r>
              <a:rPr sz="1250" dirty="0">
                <a:solidFill>
                  <a:srgbClr val="09417D"/>
                </a:solidFill>
                <a:latin typeface="Arial MT"/>
                <a:cs typeface="Arial MT"/>
              </a:rPr>
              <a:t>l'organisation</a:t>
            </a:r>
            <a:r>
              <a:rPr sz="1250" spc="95" dirty="0">
                <a:solidFill>
                  <a:srgbClr val="09417D"/>
                </a:solidFill>
                <a:latin typeface="Arial MT"/>
                <a:cs typeface="Arial MT"/>
              </a:rPr>
              <a:t> </a:t>
            </a:r>
            <a:r>
              <a:rPr sz="1250" dirty="0">
                <a:solidFill>
                  <a:srgbClr val="09417D"/>
                </a:solidFill>
                <a:latin typeface="Arial MT"/>
                <a:cs typeface="Arial MT"/>
              </a:rPr>
              <a:t>du</a:t>
            </a:r>
            <a:r>
              <a:rPr sz="1250" spc="100" dirty="0">
                <a:solidFill>
                  <a:srgbClr val="09417D"/>
                </a:solidFill>
                <a:latin typeface="Arial MT"/>
                <a:cs typeface="Arial MT"/>
              </a:rPr>
              <a:t> </a:t>
            </a:r>
            <a:r>
              <a:rPr sz="1250" dirty="0">
                <a:solidFill>
                  <a:srgbClr val="09417D"/>
                </a:solidFill>
                <a:latin typeface="Arial MT"/>
                <a:cs typeface="Arial MT"/>
              </a:rPr>
              <a:t>travail</a:t>
            </a:r>
            <a:r>
              <a:rPr sz="1250" spc="95" dirty="0">
                <a:solidFill>
                  <a:srgbClr val="09417D"/>
                </a:solidFill>
                <a:latin typeface="Arial MT"/>
                <a:cs typeface="Arial MT"/>
              </a:rPr>
              <a:t> </a:t>
            </a:r>
            <a:r>
              <a:rPr sz="1250" dirty="0">
                <a:solidFill>
                  <a:srgbClr val="09417D"/>
                </a:solidFill>
                <a:latin typeface="Arial MT"/>
                <a:cs typeface="Arial MT"/>
              </a:rPr>
              <a:t>sont</a:t>
            </a:r>
            <a:r>
              <a:rPr sz="1250" spc="95" dirty="0">
                <a:solidFill>
                  <a:srgbClr val="09417D"/>
                </a:solidFill>
                <a:latin typeface="Arial MT"/>
                <a:cs typeface="Arial MT"/>
              </a:rPr>
              <a:t> </a:t>
            </a:r>
            <a:r>
              <a:rPr sz="1250" spc="-30" dirty="0">
                <a:solidFill>
                  <a:srgbClr val="09417D"/>
                </a:solidFill>
                <a:latin typeface="Arial MT"/>
                <a:cs typeface="Arial MT"/>
              </a:rPr>
              <a:t>soumises</a:t>
            </a:r>
            <a:r>
              <a:rPr sz="1250" spc="100" dirty="0">
                <a:solidFill>
                  <a:srgbClr val="09417D"/>
                </a:solidFill>
                <a:latin typeface="Arial MT"/>
                <a:cs typeface="Arial MT"/>
              </a:rPr>
              <a:t> </a:t>
            </a:r>
            <a:r>
              <a:rPr sz="1250" dirty="0">
                <a:solidFill>
                  <a:srgbClr val="09417D"/>
                </a:solidFill>
                <a:latin typeface="Arial MT"/>
                <a:cs typeface="Arial MT"/>
              </a:rPr>
              <a:t>au</a:t>
            </a:r>
            <a:r>
              <a:rPr sz="1250" spc="95" dirty="0">
                <a:solidFill>
                  <a:srgbClr val="09417D"/>
                </a:solidFill>
                <a:latin typeface="Arial MT"/>
                <a:cs typeface="Arial MT"/>
              </a:rPr>
              <a:t> </a:t>
            </a:r>
            <a:r>
              <a:rPr sz="1250" dirty="0">
                <a:solidFill>
                  <a:srgbClr val="09417D"/>
                </a:solidFill>
                <a:latin typeface="Arial MT"/>
                <a:cs typeface="Arial MT"/>
              </a:rPr>
              <a:t>C</a:t>
            </a:r>
            <a:r>
              <a:rPr lang="fr-FR" sz="1250" dirty="0">
                <a:solidFill>
                  <a:srgbClr val="09417D"/>
                </a:solidFill>
                <a:latin typeface="Arial MT"/>
                <a:cs typeface="Arial MT"/>
              </a:rPr>
              <a:t>SA</a:t>
            </a:r>
            <a:r>
              <a:rPr sz="1250" spc="95" dirty="0">
                <a:solidFill>
                  <a:srgbClr val="09417D"/>
                </a:solidFill>
                <a:latin typeface="Arial MT"/>
                <a:cs typeface="Arial MT"/>
              </a:rPr>
              <a:t> </a:t>
            </a:r>
            <a:r>
              <a:rPr sz="1250" dirty="0">
                <a:solidFill>
                  <a:srgbClr val="09417D"/>
                </a:solidFill>
                <a:latin typeface="Arial MT"/>
                <a:cs typeface="Arial MT"/>
              </a:rPr>
              <a:t>L'avis</a:t>
            </a:r>
            <a:r>
              <a:rPr sz="1250" spc="100" dirty="0">
                <a:solidFill>
                  <a:srgbClr val="09417D"/>
                </a:solidFill>
                <a:latin typeface="Arial MT"/>
                <a:cs typeface="Arial MT"/>
              </a:rPr>
              <a:t> </a:t>
            </a:r>
            <a:r>
              <a:rPr sz="1250" dirty="0">
                <a:solidFill>
                  <a:srgbClr val="09417D"/>
                </a:solidFill>
                <a:latin typeface="Arial MT"/>
                <a:cs typeface="Arial MT"/>
              </a:rPr>
              <a:t>du</a:t>
            </a:r>
            <a:r>
              <a:rPr sz="1250" spc="95" dirty="0">
                <a:solidFill>
                  <a:srgbClr val="09417D"/>
                </a:solidFill>
                <a:latin typeface="Arial MT"/>
                <a:cs typeface="Arial MT"/>
              </a:rPr>
              <a:t> </a:t>
            </a:r>
            <a:r>
              <a:rPr sz="1250" dirty="0">
                <a:solidFill>
                  <a:srgbClr val="09417D"/>
                </a:solidFill>
                <a:latin typeface="Arial MT"/>
                <a:cs typeface="Arial MT"/>
              </a:rPr>
              <a:t>C</a:t>
            </a:r>
            <a:r>
              <a:rPr lang="fr-FR" sz="1250" dirty="0">
                <a:solidFill>
                  <a:srgbClr val="09417D"/>
                </a:solidFill>
                <a:latin typeface="Arial MT"/>
                <a:cs typeface="Arial MT"/>
              </a:rPr>
              <a:t>SA</a:t>
            </a:r>
            <a:r>
              <a:rPr lang="fr-FR" sz="1250" spc="95" dirty="0">
                <a:solidFill>
                  <a:srgbClr val="09417D"/>
                </a:solidFill>
                <a:latin typeface="Arial MT"/>
                <a:cs typeface="Arial MT"/>
              </a:rPr>
              <a:t> est </a:t>
            </a:r>
            <a:r>
              <a:rPr sz="1250" spc="-30" dirty="0" err="1">
                <a:solidFill>
                  <a:srgbClr val="09417D"/>
                </a:solidFill>
                <a:latin typeface="Arial MT"/>
                <a:cs typeface="Arial MT"/>
              </a:rPr>
              <a:t>obligatoirement</a:t>
            </a:r>
            <a:r>
              <a:rPr sz="1250" spc="-60" dirty="0">
                <a:solidFill>
                  <a:srgbClr val="09417D"/>
                </a:solidFill>
                <a:latin typeface="Arial MT"/>
                <a:cs typeface="Arial MT"/>
              </a:rPr>
              <a:t> </a:t>
            </a:r>
            <a:r>
              <a:rPr sz="1250" spc="-45" dirty="0">
                <a:solidFill>
                  <a:srgbClr val="09417D"/>
                </a:solidFill>
                <a:latin typeface="Arial MT"/>
                <a:cs typeface="Arial MT"/>
              </a:rPr>
              <a:t>communiqué</a:t>
            </a:r>
            <a:r>
              <a:rPr sz="1250" spc="-40" dirty="0">
                <a:solidFill>
                  <a:srgbClr val="09417D"/>
                </a:solidFill>
                <a:latin typeface="Arial MT"/>
                <a:cs typeface="Arial MT"/>
              </a:rPr>
              <a:t> </a:t>
            </a:r>
            <a:r>
              <a:rPr sz="1250" spc="-30" dirty="0">
                <a:solidFill>
                  <a:srgbClr val="09417D"/>
                </a:solidFill>
                <a:latin typeface="Arial MT"/>
                <a:cs typeface="Arial MT"/>
              </a:rPr>
              <a:t>au</a:t>
            </a:r>
            <a:r>
              <a:rPr sz="1250" spc="-50" dirty="0">
                <a:solidFill>
                  <a:srgbClr val="09417D"/>
                </a:solidFill>
                <a:latin typeface="Arial MT"/>
                <a:cs typeface="Arial MT"/>
              </a:rPr>
              <a:t> </a:t>
            </a:r>
            <a:r>
              <a:rPr sz="1250" spc="-40" dirty="0">
                <a:solidFill>
                  <a:srgbClr val="09417D"/>
                </a:solidFill>
                <a:latin typeface="Arial MT"/>
                <a:cs typeface="Arial MT"/>
              </a:rPr>
              <a:t>Conseil</a:t>
            </a:r>
            <a:r>
              <a:rPr sz="1250" spc="-30" dirty="0">
                <a:solidFill>
                  <a:srgbClr val="09417D"/>
                </a:solidFill>
                <a:latin typeface="Arial MT"/>
                <a:cs typeface="Arial MT"/>
              </a:rPr>
              <a:t> </a:t>
            </a:r>
            <a:r>
              <a:rPr sz="1250" spc="-25" dirty="0">
                <a:solidFill>
                  <a:srgbClr val="09417D"/>
                </a:solidFill>
                <a:latin typeface="Arial MT"/>
                <a:cs typeface="Arial MT"/>
              </a:rPr>
              <a:t>d'Administration</a:t>
            </a:r>
            <a:r>
              <a:rPr sz="1250" spc="-35" dirty="0">
                <a:solidFill>
                  <a:srgbClr val="09417D"/>
                </a:solidFill>
                <a:latin typeface="Arial MT"/>
                <a:cs typeface="Arial MT"/>
              </a:rPr>
              <a:t> </a:t>
            </a:r>
            <a:r>
              <a:rPr sz="1250" spc="-50" dirty="0">
                <a:solidFill>
                  <a:srgbClr val="09417D"/>
                </a:solidFill>
                <a:latin typeface="Arial MT"/>
                <a:cs typeface="Arial MT"/>
              </a:rPr>
              <a:t>avant</a:t>
            </a:r>
            <a:r>
              <a:rPr sz="1250" spc="-30" dirty="0">
                <a:solidFill>
                  <a:srgbClr val="09417D"/>
                </a:solidFill>
                <a:latin typeface="Arial MT"/>
                <a:cs typeface="Arial MT"/>
              </a:rPr>
              <a:t> </a:t>
            </a:r>
            <a:r>
              <a:rPr sz="1250" spc="-10" dirty="0">
                <a:solidFill>
                  <a:srgbClr val="09417D"/>
                </a:solidFill>
                <a:latin typeface="Arial MT"/>
                <a:cs typeface="Arial MT"/>
              </a:rPr>
              <a:t>toute</a:t>
            </a:r>
            <a:r>
              <a:rPr sz="1250" spc="-30" dirty="0">
                <a:solidFill>
                  <a:srgbClr val="09417D"/>
                </a:solidFill>
                <a:latin typeface="Arial MT"/>
                <a:cs typeface="Arial MT"/>
              </a:rPr>
              <a:t> </a:t>
            </a:r>
            <a:r>
              <a:rPr sz="1250" spc="-40" dirty="0">
                <a:solidFill>
                  <a:srgbClr val="09417D"/>
                </a:solidFill>
                <a:latin typeface="Arial MT"/>
                <a:cs typeface="Arial MT"/>
              </a:rPr>
              <a:t>décision</a:t>
            </a:r>
            <a:r>
              <a:rPr sz="1250" spc="-30" dirty="0">
                <a:solidFill>
                  <a:srgbClr val="09417D"/>
                </a:solidFill>
                <a:latin typeface="Arial MT"/>
                <a:cs typeface="Arial MT"/>
              </a:rPr>
              <a:t> </a:t>
            </a:r>
            <a:r>
              <a:rPr sz="1250" spc="-10" dirty="0">
                <a:solidFill>
                  <a:srgbClr val="09417D"/>
                </a:solidFill>
                <a:latin typeface="Arial MT"/>
                <a:cs typeface="Arial MT"/>
              </a:rPr>
              <a:t>sur</a:t>
            </a:r>
            <a:r>
              <a:rPr sz="1250" spc="-35" dirty="0">
                <a:solidFill>
                  <a:srgbClr val="09417D"/>
                </a:solidFill>
                <a:latin typeface="Arial MT"/>
                <a:cs typeface="Arial MT"/>
              </a:rPr>
              <a:t> </a:t>
            </a:r>
            <a:r>
              <a:rPr sz="1250" spc="-90" dirty="0">
                <a:solidFill>
                  <a:srgbClr val="09417D"/>
                </a:solidFill>
                <a:latin typeface="Arial MT"/>
                <a:cs typeface="Arial MT"/>
              </a:rPr>
              <a:t>ces</a:t>
            </a:r>
            <a:r>
              <a:rPr sz="1250" spc="5" dirty="0">
                <a:solidFill>
                  <a:srgbClr val="09417D"/>
                </a:solidFill>
                <a:latin typeface="Arial MT"/>
                <a:cs typeface="Arial MT"/>
              </a:rPr>
              <a:t> </a:t>
            </a:r>
            <a:r>
              <a:rPr sz="1250" spc="-35" dirty="0">
                <a:solidFill>
                  <a:srgbClr val="09417D"/>
                </a:solidFill>
                <a:latin typeface="Arial MT"/>
                <a:cs typeface="Arial MT"/>
              </a:rPr>
              <a:t>sujets.</a:t>
            </a:r>
            <a:r>
              <a:rPr sz="1250" spc="-30" dirty="0">
                <a:solidFill>
                  <a:srgbClr val="09417D"/>
                </a:solidFill>
                <a:latin typeface="Arial MT"/>
                <a:cs typeface="Arial MT"/>
              </a:rPr>
              <a:t> </a:t>
            </a:r>
            <a:r>
              <a:rPr sz="1250" spc="-50" dirty="0">
                <a:solidFill>
                  <a:srgbClr val="09417D"/>
                </a:solidFill>
                <a:latin typeface="Arial MT"/>
                <a:cs typeface="Arial MT"/>
              </a:rPr>
              <a:t>Un</a:t>
            </a:r>
            <a:r>
              <a:rPr sz="1250" spc="-35" dirty="0">
                <a:solidFill>
                  <a:srgbClr val="09417D"/>
                </a:solidFill>
                <a:latin typeface="Arial MT"/>
                <a:cs typeface="Arial MT"/>
              </a:rPr>
              <a:t> </a:t>
            </a:r>
            <a:r>
              <a:rPr sz="1250" spc="-10" dirty="0">
                <a:solidFill>
                  <a:srgbClr val="09417D"/>
                </a:solidFill>
                <a:latin typeface="Arial MT"/>
                <a:cs typeface="Arial MT"/>
              </a:rPr>
              <a:t>état</a:t>
            </a:r>
            <a:r>
              <a:rPr sz="1250" spc="-30" dirty="0">
                <a:solidFill>
                  <a:srgbClr val="09417D"/>
                </a:solidFill>
                <a:latin typeface="Arial MT"/>
                <a:cs typeface="Arial MT"/>
              </a:rPr>
              <a:t> </a:t>
            </a:r>
            <a:r>
              <a:rPr sz="1250" spc="-75" dirty="0">
                <a:solidFill>
                  <a:srgbClr val="09417D"/>
                </a:solidFill>
                <a:latin typeface="Arial MT"/>
                <a:cs typeface="Arial MT"/>
              </a:rPr>
              <a:t>des</a:t>
            </a:r>
            <a:r>
              <a:rPr sz="1250" spc="-15" dirty="0">
                <a:solidFill>
                  <a:srgbClr val="09417D"/>
                </a:solidFill>
                <a:latin typeface="Arial MT"/>
                <a:cs typeface="Arial MT"/>
              </a:rPr>
              <a:t> </a:t>
            </a:r>
            <a:r>
              <a:rPr sz="1250" spc="-30" dirty="0">
                <a:solidFill>
                  <a:srgbClr val="09417D"/>
                </a:solidFill>
                <a:latin typeface="Arial MT"/>
                <a:cs typeface="Arial MT"/>
              </a:rPr>
              <a:t>lieux </a:t>
            </a:r>
            <a:r>
              <a:rPr sz="1250" spc="-40" dirty="0">
                <a:solidFill>
                  <a:srgbClr val="09417D"/>
                </a:solidFill>
                <a:latin typeface="Arial MT"/>
                <a:cs typeface="Arial MT"/>
              </a:rPr>
              <a:t>annuel</a:t>
            </a:r>
            <a:r>
              <a:rPr sz="1250" spc="-30" dirty="0">
                <a:solidFill>
                  <a:srgbClr val="09417D"/>
                </a:solidFill>
                <a:latin typeface="Arial MT"/>
                <a:cs typeface="Arial MT"/>
              </a:rPr>
              <a:t> </a:t>
            </a:r>
            <a:r>
              <a:rPr sz="1250" spc="-10" dirty="0">
                <a:solidFill>
                  <a:srgbClr val="09417D"/>
                </a:solidFill>
                <a:latin typeface="Arial MT"/>
                <a:cs typeface="Arial MT"/>
              </a:rPr>
              <a:t>de</a:t>
            </a:r>
            <a:r>
              <a:rPr sz="1250" spc="-30" dirty="0">
                <a:solidFill>
                  <a:srgbClr val="09417D"/>
                </a:solidFill>
                <a:latin typeface="Arial MT"/>
                <a:cs typeface="Arial MT"/>
              </a:rPr>
              <a:t> </a:t>
            </a:r>
            <a:r>
              <a:rPr sz="1250" dirty="0">
                <a:solidFill>
                  <a:srgbClr val="09417D"/>
                </a:solidFill>
                <a:latin typeface="Arial MT"/>
                <a:cs typeface="Arial MT"/>
              </a:rPr>
              <a:t>la</a:t>
            </a:r>
            <a:r>
              <a:rPr sz="1250" spc="-35" dirty="0">
                <a:solidFill>
                  <a:srgbClr val="09417D"/>
                </a:solidFill>
                <a:latin typeface="Arial MT"/>
                <a:cs typeface="Arial MT"/>
              </a:rPr>
              <a:t> </a:t>
            </a:r>
            <a:r>
              <a:rPr sz="1250" spc="-25" dirty="0">
                <a:solidFill>
                  <a:srgbClr val="09417D"/>
                </a:solidFill>
                <a:latin typeface="Arial MT"/>
                <a:cs typeface="Arial MT"/>
              </a:rPr>
              <a:t>situation</a:t>
            </a:r>
            <a:r>
              <a:rPr sz="1250" spc="-30" dirty="0">
                <a:solidFill>
                  <a:srgbClr val="09417D"/>
                </a:solidFill>
                <a:latin typeface="Arial MT"/>
                <a:cs typeface="Arial MT"/>
              </a:rPr>
              <a:t> </a:t>
            </a:r>
            <a:r>
              <a:rPr sz="1250" spc="-10" dirty="0">
                <a:solidFill>
                  <a:srgbClr val="09417D"/>
                </a:solidFill>
                <a:latin typeface="Arial MT"/>
                <a:cs typeface="Arial MT"/>
              </a:rPr>
              <a:t>de</a:t>
            </a:r>
            <a:r>
              <a:rPr sz="1250" spc="-30" dirty="0">
                <a:solidFill>
                  <a:srgbClr val="09417D"/>
                </a:solidFill>
                <a:latin typeface="Arial MT"/>
                <a:cs typeface="Arial MT"/>
              </a:rPr>
              <a:t> </a:t>
            </a:r>
            <a:r>
              <a:rPr sz="1250" spc="-35" dirty="0">
                <a:solidFill>
                  <a:srgbClr val="09417D"/>
                </a:solidFill>
                <a:latin typeface="Arial MT"/>
                <a:cs typeface="Arial MT"/>
              </a:rPr>
              <a:t>l'établissement </a:t>
            </a:r>
            <a:r>
              <a:rPr sz="1250" spc="-30" dirty="0">
                <a:solidFill>
                  <a:srgbClr val="09417D"/>
                </a:solidFill>
                <a:latin typeface="Arial MT"/>
                <a:cs typeface="Arial MT"/>
              </a:rPr>
              <a:t>(bilan </a:t>
            </a:r>
            <a:r>
              <a:rPr sz="1250" spc="-70" dirty="0">
                <a:solidFill>
                  <a:srgbClr val="09417D"/>
                </a:solidFill>
                <a:latin typeface="Arial MT"/>
                <a:cs typeface="Arial MT"/>
              </a:rPr>
              <a:t>social, </a:t>
            </a:r>
            <a:r>
              <a:rPr sz="1250" spc="-65" dirty="0">
                <a:solidFill>
                  <a:srgbClr val="09417D"/>
                </a:solidFill>
                <a:latin typeface="Arial MT"/>
                <a:cs typeface="Arial MT"/>
              </a:rPr>
              <a:t>hygiène</a:t>
            </a:r>
            <a:r>
              <a:rPr sz="1250" spc="-25" dirty="0">
                <a:solidFill>
                  <a:srgbClr val="09417D"/>
                </a:solidFill>
                <a:latin typeface="Arial MT"/>
                <a:cs typeface="Arial MT"/>
              </a:rPr>
              <a:t> </a:t>
            </a:r>
            <a:r>
              <a:rPr sz="1250" spc="-10" dirty="0">
                <a:solidFill>
                  <a:srgbClr val="09417D"/>
                </a:solidFill>
                <a:latin typeface="Arial MT"/>
                <a:cs typeface="Arial MT"/>
              </a:rPr>
              <a:t>et</a:t>
            </a:r>
            <a:r>
              <a:rPr sz="1250" spc="-80" dirty="0">
                <a:solidFill>
                  <a:srgbClr val="09417D"/>
                </a:solidFill>
                <a:latin typeface="Arial MT"/>
                <a:cs typeface="Arial MT"/>
              </a:rPr>
              <a:t> </a:t>
            </a:r>
            <a:r>
              <a:rPr sz="1250" spc="-35" dirty="0">
                <a:solidFill>
                  <a:srgbClr val="09417D"/>
                </a:solidFill>
                <a:latin typeface="Arial MT"/>
                <a:cs typeface="Arial MT"/>
              </a:rPr>
              <a:t>sécurité, </a:t>
            </a:r>
            <a:r>
              <a:rPr sz="1250" spc="-30" dirty="0">
                <a:solidFill>
                  <a:srgbClr val="09417D"/>
                </a:solidFill>
                <a:latin typeface="Arial MT"/>
                <a:cs typeface="Arial MT"/>
              </a:rPr>
              <a:t>etc.)</a:t>
            </a:r>
            <a:r>
              <a:rPr sz="1250" spc="-40" dirty="0">
                <a:solidFill>
                  <a:srgbClr val="09417D"/>
                </a:solidFill>
                <a:latin typeface="Arial MT"/>
                <a:cs typeface="Arial MT"/>
              </a:rPr>
              <a:t> </a:t>
            </a:r>
            <a:r>
              <a:rPr sz="1250" dirty="0">
                <a:solidFill>
                  <a:srgbClr val="09417D"/>
                </a:solidFill>
                <a:latin typeface="Arial MT"/>
                <a:cs typeface="Arial MT"/>
              </a:rPr>
              <a:t>doit</a:t>
            </a:r>
            <a:r>
              <a:rPr sz="1250" spc="-35" dirty="0">
                <a:solidFill>
                  <a:srgbClr val="09417D"/>
                </a:solidFill>
                <a:latin typeface="Arial MT"/>
                <a:cs typeface="Arial MT"/>
              </a:rPr>
              <a:t> </a:t>
            </a:r>
            <a:r>
              <a:rPr sz="1250" spc="-20" dirty="0">
                <a:solidFill>
                  <a:srgbClr val="09417D"/>
                </a:solidFill>
                <a:latin typeface="Arial MT"/>
                <a:cs typeface="Arial MT"/>
              </a:rPr>
              <a:t>être</a:t>
            </a:r>
            <a:r>
              <a:rPr sz="1250" spc="-35" dirty="0">
                <a:solidFill>
                  <a:srgbClr val="09417D"/>
                </a:solidFill>
                <a:latin typeface="Arial MT"/>
                <a:cs typeface="Arial MT"/>
              </a:rPr>
              <a:t> </a:t>
            </a:r>
            <a:r>
              <a:rPr sz="1250" spc="-60" dirty="0">
                <a:solidFill>
                  <a:srgbClr val="09417D"/>
                </a:solidFill>
                <a:latin typeface="Arial MT"/>
                <a:cs typeface="Arial MT"/>
              </a:rPr>
              <a:t>présenté</a:t>
            </a:r>
            <a:r>
              <a:rPr sz="1250" spc="-25" dirty="0">
                <a:solidFill>
                  <a:srgbClr val="09417D"/>
                </a:solidFill>
                <a:latin typeface="Arial MT"/>
                <a:cs typeface="Arial MT"/>
              </a:rPr>
              <a:t> </a:t>
            </a:r>
            <a:r>
              <a:rPr sz="1250" spc="-80" dirty="0">
                <a:solidFill>
                  <a:srgbClr val="09417D"/>
                </a:solidFill>
                <a:latin typeface="Arial MT"/>
                <a:cs typeface="Arial MT"/>
              </a:rPr>
              <a:t>au</a:t>
            </a:r>
            <a:r>
              <a:rPr sz="1250" spc="-25" dirty="0">
                <a:solidFill>
                  <a:srgbClr val="09417D"/>
                </a:solidFill>
                <a:latin typeface="Arial MT"/>
                <a:cs typeface="Arial MT"/>
              </a:rPr>
              <a:t> </a:t>
            </a:r>
            <a:r>
              <a:rPr sz="1250" spc="-55" dirty="0">
                <a:solidFill>
                  <a:srgbClr val="09417D"/>
                </a:solidFill>
                <a:latin typeface="Arial MT"/>
                <a:cs typeface="Arial MT"/>
              </a:rPr>
              <a:t>C</a:t>
            </a:r>
            <a:r>
              <a:rPr lang="fr-FR" sz="1250" spc="-55" dirty="0">
                <a:solidFill>
                  <a:srgbClr val="09417D"/>
                </a:solidFill>
                <a:latin typeface="Arial MT"/>
                <a:cs typeface="Arial MT"/>
              </a:rPr>
              <a:t>SA</a:t>
            </a:r>
            <a:r>
              <a:rPr sz="1250" spc="-35" dirty="0">
                <a:solidFill>
                  <a:srgbClr val="09417D"/>
                </a:solidFill>
                <a:latin typeface="Arial MT"/>
                <a:cs typeface="Arial MT"/>
              </a:rPr>
              <a:t> </a:t>
            </a:r>
            <a:r>
              <a:rPr sz="1250" spc="-10" dirty="0">
                <a:solidFill>
                  <a:srgbClr val="09417D"/>
                </a:solidFill>
                <a:latin typeface="Arial MT"/>
                <a:cs typeface="Arial MT"/>
              </a:rPr>
              <a:t>pour</a:t>
            </a:r>
            <a:r>
              <a:rPr sz="1250" spc="-35" dirty="0">
                <a:solidFill>
                  <a:srgbClr val="09417D"/>
                </a:solidFill>
                <a:latin typeface="Arial MT"/>
                <a:cs typeface="Arial MT"/>
              </a:rPr>
              <a:t> </a:t>
            </a:r>
            <a:r>
              <a:rPr sz="1250" spc="-30" dirty="0">
                <a:solidFill>
                  <a:srgbClr val="09417D"/>
                </a:solidFill>
                <a:latin typeface="Arial MT"/>
                <a:cs typeface="Arial MT"/>
              </a:rPr>
              <a:t>un</a:t>
            </a:r>
            <a:r>
              <a:rPr sz="1250" spc="-35" dirty="0">
                <a:solidFill>
                  <a:srgbClr val="09417D"/>
                </a:solidFill>
                <a:latin typeface="Arial MT"/>
                <a:cs typeface="Arial MT"/>
              </a:rPr>
              <a:t> </a:t>
            </a:r>
            <a:r>
              <a:rPr sz="1250" spc="-25" dirty="0">
                <a:solidFill>
                  <a:srgbClr val="09417D"/>
                </a:solidFill>
                <a:latin typeface="Arial MT"/>
                <a:cs typeface="Arial MT"/>
              </a:rPr>
              <a:t>bilan</a:t>
            </a:r>
            <a:r>
              <a:rPr sz="1250" spc="-35" dirty="0">
                <a:solidFill>
                  <a:srgbClr val="09417D"/>
                </a:solidFill>
                <a:latin typeface="Arial MT"/>
                <a:cs typeface="Arial MT"/>
              </a:rPr>
              <a:t> </a:t>
            </a:r>
            <a:r>
              <a:rPr sz="1250" spc="-10" dirty="0">
                <a:solidFill>
                  <a:srgbClr val="09417D"/>
                </a:solidFill>
                <a:latin typeface="Arial MT"/>
                <a:cs typeface="Arial MT"/>
              </a:rPr>
              <a:t>et</a:t>
            </a:r>
            <a:r>
              <a:rPr sz="1250" spc="-35" dirty="0">
                <a:solidFill>
                  <a:srgbClr val="09417D"/>
                </a:solidFill>
                <a:latin typeface="Arial MT"/>
                <a:cs typeface="Arial MT"/>
              </a:rPr>
              <a:t> </a:t>
            </a:r>
            <a:r>
              <a:rPr sz="1250" spc="-30" dirty="0">
                <a:solidFill>
                  <a:srgbClr val="09417D"/>
                </a:solidFill>
                <a:latin typeface="Arial MT"/>
                <a:cs typeface="Arial MT"/>
              </a:rPr>
              <a:t>un</a:t>
            </a:r>
            <a:r>
              <a:rPr sz="1250" spc="-35" dirty="0">
                <a:solidFill>
                  <a:srgbClr val="09417D"/>
                </a:solidFill>
                <a:latin typeface="Arial MT"/>
                <a:cs typeface="Arial MT"/>
              </a:rPr>
              <a:t> </a:t>
            </a:r>
            <a:r>
              <a:rPr sz="1250" spc="-45" dirty="0">
                <a:solidFill>
                  <a:srgbClr val="09417D"/>
                </a:solidFill>
                <a:latin typeface="Arial MT"/>
                <a:cs typeface="Arial MT"/>
              </a:rPr>
              <a:t>suivi</a:t>
            </a:r>
            <a:r>
              <a:rPr sz="1250" spc="-35" dirty="0">
                <a:solidFill>
                  <a:srgbClr val="09417D"/>
                </a:solidFill>
                <a:latin typeface="Arial MT"/>
                <a:cs typeface="Arial MT"/>
              </a:rPr>
              <a:t> </a:t>
            </a:r>
            <a:r>
              <a:rPr sz="1250" spc="-90" dirty="0">
                <a:solidFill>
                  <a:srgbClr val="09417D"/>
                </a:solidFill>
                <a:latin typeface="Arial MT"/>
                <a:cs typeface="Arial MT"/>
              </a:rPr>
              <a:t>des</a:t>
            </a:r>
            <a:r>
              <a:rPr sz="1250" spc="-25" dirty="0">
                <a:solidFill>
                  <a:srgbClr val="09417D"/>
                </a:solidFill>
                <a:latin typeface="Arial MT"/>
                <a:cs typeface="Arial MT"/>
              </a:rPr>
              <a:t> </a:t>
            </a:r>
            <a:r>
              <a:rPr sz="1250" spc="-55" dirty="0">
                <a:solidFill>
                  <a:srgbClr val="09417D"/>
                </a:solidFill>
                <a:latin typeface="Arial MT"/>
                <a:cs typeface="Arial MT"/>
              </a:rPr>
              <a:t>actions</a:t>
            </a:r>
            <a:r>
              <a:rPr sz="1250" spc="-30" dirty="0">
                <a:solidFill>
                  <a:srgbClr val="09417D"/>
                </a:solidFill>
                <a:latin typeface="Arial MT"/>
                <a:cs typeface="Arial MT"/>
              </a:rPr>
              <a:t> </a:t>
            </a:r>
            <a:r>
              <a:rPr sz="1250" spc="-10" dirty="0">
                <a:solidFill>
                  <a:srgbClr val="09417D"/>
                </a:solidFill>
                <a:latin typeface="Arial MT"/>
                <a:cs typeface="Arial MT"/>
              </a:rPr>
              <a:t>engagées.</a:t>
            </a:r>
            <a:endParaRPr sz="1250" dirty="0">
              <a:latin typeface="Arial MT"/>
              <a:cs typeface="Arial MT"/>
            </a:endParaRPr>
          </a:p>
          <a:p>
            <a:pPr marL="12700" marR="7620" algn="just">
              <a:lnSpc>
                <a:spcPct val="110000"/>
              </a:lnSpc>
            </a:pPr>
            <a:r>
              <a:rPr sz="1250" spc="-10" dirty="0">
                <a:solidFill>
                  <a:srgbClr val="09417D"/>
                </a:solidFill>
                <a:latin typeface="Arial MT"/>
                <a:cs typeface="Arial MT"/>
              </a:rPr>
              <a:t>Constitué</a:t>
            </a:r>
            <a:r>
              <a:rPr sz="1250" spc="25" dirty="0">
                <a:solidFill>
                  <a:srgbClr val="09417D"/>
                </a:solidFill>
                <a:latin typeface="Arial MT"/>
                <a:cs typeface="Arial MT"/>
              </a:rPr>
              <a:t> </a:t>
            </a:r>
            <a:r>
              <a:rPr sz="1250" dirty="0">
                <a:solidFill>
                  <a:srgbClr val="09417D"/>
                </a:solidFill>
                <a:latin typeface="Arial MT"/>
                <a:cs typeface="Arial MT"/>
              </a:rPr>
              <a:t>du</a:t>
            </a:r>
            <a:r>
              <a:rPr sz="1250" spc="30" dirty="0">
                <a:solidFill>
                  <a:srgbClr val="09417D"/>
                </a:solidFill>
                <a:latin typeface="Arial MT"/>
                <a:cs typeface="Arial MT"/>
              </a:rPr>
              <a:t> </a:t>
            </a:r>
            <a:r>
              <a:rPr sz="1250" dirty="0">
                <a:solidFill>
                  <a:srgbClr val="09417D"/>
                </a:solidFill>
                <a:latin typeface="Arial MT"/>
                <a:cs typeface="Arial MT"/>
              </a:rPr>
              <a:t>C</a:t>
            </a:r>
            <a:r>
              <a:rPr lang="fr-FR" sz="1250" dirty="0">
                <a:solidFill>
                  <a:srgbClr val="09417D"/>
                </a:solidFill>
                <a:latin typeface="Arial MT"/>
                <a:cs typeface="Arial MT"/>
              </a:rPr>
              <a:t>SA</a:t>
            </a:r>
            <a:r>
              <a:rPr sz="1250" spc="30" dirty="0">
                <a:solidFill>
                  <a:srgbClr val="09417D"/>
                </a:solidFill>
                <a:latin typeface="Arial MT"/>
                <a:cs typeface="Arial MT"/>
              </a:rPr>
              <a:t> </a:t>
            </a:r>
            <a:r>
              <a:rPr sz="1250" dirty="0">
                <a:solidFill>
                  <a:srgbClr val="09417D"/>
                </a:solidFill>
                <a:latin typeface="Arial MT"/>
                <a:cs typeface="Arial MT"/>
              </a:rPr>
              <a:t>de</a:t>
            </a:r>
            <a:r>
              <a:rPr sz="1250" spc="30" dirty="0">
                <a:solidFill>
                  <a:srgbClr val="09417D"/>
                </a:solidFill>
                <a:latin typeface="Arial MT"/>
                <a:cs typeface="Arial MT"/>
              </a:rPr>
              <a:t> </a:t>
            </a:r>
            <a:r>
              <a:rPr sz="1250" spc="-30" dirty="0">
                <a:solidFill>
                  <a:srgbClr val="09417D"/>
                </a:solidFill>
                <a:latin typeface="Arial MT"/>
                <a:cs typeface="Arial MT"/>
              </a:rPr>
              <a:t>SIGMA</a:t>
            </a:r>
            <a:r>
              <a:rPr sz="1250" spc="30" dirty="0">
                <a:solidFill>
                  <a:srgbClr val="09417D"/>
                </a:solidFill>
                <a:latin typeface="Arial MT"/>
                <a:cs typeface="Arial MT"/>
              </a:rPr>
              <a:t> </a:t>
            </a:r>
            <a:r>
              <a:rPr sz="1250" dirty="0">
                <a:solidFill>
                  <a:srgbClr val="09417D"/>
                </a:solidFill>
                <a:latin typeface="Arial MT"/>
                <a:cs typeface="Arial MT"/>
              </a:rPr>
              <a:t>Clermont,</a:t>
            </a:r>
            <a:r>
              <a:rPr sz="1250" spc="25" dirty="0">
                <a:solidFill>
                  <a:srgbClr val="09417D"/>
                </a:solidFill>
                <a:latin typeface="Arial MT"/>
                <a:cs typeface="Arial MT"/>
              </a:rPr>
              <a:t> </a:t>
            </a:r>
            <a:r>
              <a:rPr sz="1250" dirty="0">
                <a:solidFill>
                  <a:srgbClr val="09417D"/>
                </a:solidFill>
                <a:latin typeface="Arial MT"/>
                <a:cs typeface="Arial MT"/>
              </a:rPr>
              <a:t>à</a:t>
            </a:r>
            <a:r>
              <a:rPr sz="1250" spc="30" dirty="0">
                <a:solidFill>
                  <a:srgbClr val="09417D"/>
                </a:solidFill>
                <a:latin typeface="Arial MT"/>
                <a:cs typeface="Arial MT"/>
              </a:rPr>
              <a:t> </a:t>
            </a:r>
            <a:r>
              <a:rPr sz="1250" dirty="0">
                <a:solidFill>
                  <a:srgbClr val="09417D"/>
                </a:solidFill>
                <a:latin typeface="Arial MT"/>
                <a:cs typeface="Arial MT"/>
              </a:rPr>
              <a:t>la</a:t>
            </a:r>
            <a:r>
              <a:rPr sz="1250" spc="30" dirty="0">
                <a:solidFill>
                  <a:srgbClr val="09417D"/>
                </a:solidFill>
                <a:latin typeface="Arial MT"/>
                <a:cs typeface="Arial MT"/>
              </a:rPr>
              <a:t> </a:t>
            </a:r>
            <a:r>
              <a:rPr sz="1250" dirty="0">
                <a:solidFill>
                  <a:srgbClr val="09417D"/>
                </a:solidFill>
                <a:latin typeface="Arial MT"/>
                <a:cs typeface="Arial MT"/>
              </a:rPr>
              <a:t>date</a:t>
            </a:r>
            <a:r>
              <a:rPr sz="1250" spc="30" dirty="0">
                <a:solidFill>
                  <a:srgbClr val="09417D"/>
                </a:solidFill>
                <a:latin typeface="Arial MT"/>
                <a:cs typeface="Arial MT"/>
              </a:rPr>
              <a:t> </a:t>
            </a:r>
            <a:r>
              <a:rPr sz="1250" dirty="0">
                <a:solidFill>
                  <a:srgbClr val="09417D"/>
                </a:solidFill>
                <a:latin typeface="Arial MT"/>
                <a:cs typeface="Arial MT"/>
              </a:rPr>
              <a:t>de</a:t>
            </a:r>
            <a:r>
              <a:rPr sz="1250" spc="30" dirty="0">
                <a:solidFill>
                  <a:srgbClr val="09417D"/>
                </a:solidFill>
                <a:latin typeface="Arial MT"/>
                <a:cs typeface="Arial MT"/>
              </a:rPr>
              <a:t> </a:t>
            </a:r>
            <a:r>
              <a:rPr sz="1250" spc="-10" dirty="0">
                <a:solidFill>
                  <a:srgbClr val="09417D"/>
                </a:solidFill>
                <a:latin typeface="Arial MT"/>
                <a:cs typeface="Arial MT"/>
              </a:rPr>
              <a:t>publication</a:t>
            </a:r>
            <a:r>
              <a:rPr sz="1250" spc="25" dirty="0">
                <a:solidFill>
                  <a:srgbClr val="09417D"/>
                </a:solidFill>
                <a:latin typeface="Arial MT"/>
                <a:cs typeface="Arial MT"/>
              </a:rPr>
              <a:t> </a:t>
            </a:r>
            <a:r>
              <a:rPr sz="1250" dirty="0">
                <a:solidFill>
                  <a:srgbClr val="09417D"/>
                </a:solidFill>
                <a:latin typeface="Arial MT"/>
                <a:cs typeface="Arial MT"/>
              </a:rPr>
              <a:t>du</a:t>
            </a:r>
            <a:r>
              <a:rPr sz="1250" spc="30" dirty="0">
                <a:solidFill>
                  <a:srgbClr val="09417D"/>
                </a:solidFill>
                <a:latin typeface="Arial MT"/>
                <a:cs typeface="Arial MT"/>
              </a:rPr>
              <a:t> </a:t>
            </a:r>
            <a:r>
              <a:rPr sz="1250" dirty="0">
                <a:solidFill>
                  <a:srgbClr val="09417D"/>
                </a:solidFill>
                <a:latin typeface="Arial MT"/>
                <a:cs typeface="Arial MT"/>
              </a:rPr>
              <a:t>décret</a:t>
            </a:r>
            <a:r>
              <a:rPr sz="1250" spc="30" dirty="0">
                <a:solidFill>
                  <a:srgbClr val="09417D"/>
                </a:solidFill>
                <a:latin typeface="Arial MT"/>
                <a:cs typeface="Arial MT"/>
              </a:rPr>
              <a:t> </a:t>
            </a:r>
            <a:r>
              <a:rPr sz="1250" dirty="0">
                <a:solidFill>
                  <a:srgbClr val="09417D"/>
                </a:solidFill>
                <a:latin typeface="Arial MT"/>
                <a:cs typeface="Arial MT"/>
              </a:rPr>
              <a:t>de</a:t>
            </a:r>
            <a:r>
              <a:rPr sz="1250" spc="30" dirty="0">
                <a:solidFill>
                  <a:srgbClr val="09417D"/>
                </a:solidFill>
                <a:latin typeface="Arial MT"/>
                <a:cs typeface="Arial MT"/>
              </a:rPr>
              <a:t> </a:t>
            </a:r>
            <a:r>
              <a:rPr sz="1250" dirty="0">
                <a:solidFill>
                  <a:srgbClr val="09417D"/>
                </a:solidFill>
                <a:latin typeface="Arial MT"/>
                <a:cs typeface="Arial MT"/>
              </a:rPr>
              <a:t>création</a:t>
            </a:r>
            <a:r>
              <a:rPr sz="1250" spc="30"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l'EPE</a:t>
            </a:r>
            <a:r>
              <a:rPr sz="1250" spc="30" dirty="0">
                <a:solidFill>
                  <a:srgbClr val="09417D"/>
                </a:solidFill>
                <a:latin typeface="Arial MT"/>
                <a:cs typeface="Arial MT"/>
              </a:rPr>
              <a:t> </a:t>
            </a:r>
            <a:r>
              <a:rPr sz="1250" dirty="0">
                <a:solidFill>
                  <a:srgbClr val="09417D"/>
                </a:solidFill>
                <a:latin typeface="Arial MT"/>
                <a:cs typeface="Arial MT"/>
              </a:rPr>
              <a:t>UCA,</a:t>
            </a:r>
            <a:r>
              <a:rPr sz="1250" spc="30" dirty="0">
                <a:solidFill>
                  <a:srgbClr val="09417D"/>
                </a:solidFill>
                <a:latin typeface="Arial MT"/>
                <a:cs typeface="Arial MT"/>
              </a:rPr>
              <a:t> </a:t>
            </a:r>
            <a:r>
              <a:rPr sz="1250" dirty="0">
                <a:solidFill>
                  <a:srgbClr val="09417D"/>
                </a:solidFill>
                <a:latin typeface="Arial MT"/>
                <a:cs typeface="Arial MT"/>
              </a:rPr>
              <a:t>des</a:t>
            </a:r>
            <a:r>
              <a:rPr sz="1250" spc="30" dirty="0">
                <a:solidFill>
                  <a:srgbClr val="09417D"/>
                </a:solidFill>
                <a:latin typeface="Arial MT"/>
                <a:cs typeface="Arial MT"/>
              </a:rPr>
              <a:t> </a:t>
            </a:r>
            <a:r>
              <a:rPr sz="1250" spc="-35" dirty="0">
                <a:solidFill>
                  <a:srgbClr val="09417D"/>
                </a:solidFill>
                <a:latin typeface="Arial MT"/>
                <a:cs typeface="Arial MT"/>
              </a:rPr>
              <a:t>personnels</a:t>
            </a:r>
            <a:r>
              <a:rPr sz="1250" spc="30" dirty="0">
                <a:solidFill>
                  <a:srgbClr val="09417D"/>
                </a:solidFill>
                <a:latin typeface="Arial MT"/>
                <a:cs typeface="Arial MT"/>
              </a:rPr>
              <a:t> </a:t>
            </a:r>
            <a:r>
              <a:rPr sz="1250" spc="-10" dirty="0">
                <a:solidFill>
                  <a:srgbClr val="09417D"/>
                </a:solidFill>
                <a:latin typeface="Arial MT"/>
                <a:cs typeface="Arial MT"/>
              </a:rPr>
              <a:t>ISIMA</a:t>
            </a:r>
            <a:r>
              <a:rPr sz="1250" spc="25" dirty="0">
                <a:solidFill>
                  <a:srgbClr val="09417D"/>
                </a:solidFill>
                <a:latin typeface="Arial MT"/>
                <a:cs typeface="Arial MT"/>
              </a:rPr>
              <a:t> </a:t>
            </a:r>
            <a:r>
              <a:rPr sz="1250" dirty="0">
                <a:solidFill>
                  <a:srgbClr val="09417D"/>
                </a:solidFill>
                <a:latin typeface="Arial MT"/>
                <a:cs typeface="Arial MT"/>
              </a:rPr>
              <a:t>et</a:t>
            </a:r>
            <a:r>
              <a:rPr sz="1250" spc="30" dirty="0">
                <a:solidFill>
                  <a:srgbClr val="09417D"/>
                </a:solidFill>
                <a:latin typeface="Arial MT"/>
                <a:cs typeface="Arial MT"/>
              </a:rPr>
              <a:t> </a:t>
            </a:r>
            <a:r>
              <a:rPr sz="1250" spc="-25" dirty="0">
                <a:solidFill>
                  <a:srgbClr val="09417D"/>
                </a:solidFill>
                <a:latin typeface="Arial MT"/>
                <a:cs typeface="Arial MT"/>
              </a:rPr>
              <a:t>Polytech</a:t>
            </a:r>
            <a:r>
              <a:rPr sz="1250" spc="30" dirty="0">
                <a:solidFill>
                  <a:srgbClr val="09417D"/>
                </a:solidFill>
                <a:latin typeface="Arial MT"/>
                <a:cs typeface="Arial MT"/>
              </a:rPr>
              <a:t> </a:t>
            </a:r>
            <a:r>
              <a:rPr sz="1250" dirty="0">
                <a:solidFill>
                  <a:srgbClr val="09417D"/>
                </a:solidFill>
                <a:latin typeface="Arial MT"/>
                <a:cs typeface="Arial MT"/>
              </a:rPr>
              <a:t>Clermont</a:t>
            </a:r>
            <a:r>
              <a:rPr sz="1250" spc="30" dirty="0">
                <a:solidFill>
                  <a:srgbClr val="09417D"/>
                </a:solidFill>
                <a:latin typeface="Arial MT"/>
                <a:cs typeface="Arial MT"/>
              </a:rPr>
              <a:t> </a:t>
            </a:r>
            <a:r>
              <a:rPr sz="1250" dirty="0">
                <a:solidFill>
                  <a:srgbClr val="09417D"/>
                </a:solidFill>
                <a:latin typeface="Arial MT"/>
                <a:cs typeface="Arial MT"/>
              </a:rPr>
              <a:t>sont</a:t>
            </a:r>
            <a:r>
              <a:rPr sz="1250" spc="30" dirty="0">
                <a:solidFill>
                  <a:srgbClr val="09417D"/>
                </a:solidFill>
                <a:latin typeface="Arial MT"/>
                <a:cs typeface="Arial MT"/>
              </a:rPr>
              <a:t> </a:t>
            </a:r>
            <a:r>
              <a:rPr sz="1250" spc="-75" dirty="0">
                <a:solidFill>
                  <a:srgbClr val="09417D"/>
                </a:solidFill>
                <a:latin typeface="Arial MT"/>
                <a:cs typeface="Arial MT"/>
              </a:rPr>
              <a:t>invités </a:t>
            </a:r>
            <a:r>
              <a:rPr sz="1250" spc="-55" dirty="0">
                <a:solidFill>
                  <a:srgbClr val="09417D"/>
                </a:solidFill>
                <a:latin typeface="Arial MT"/>
                <a:cs typeface="Arial MT"/>
              </a:rPr>
              <a:t>permanents</a:t>
            </a:r>
            <a:r>
              <a:rPr sz="1250" spc="-25" dirty="0">
                <a:solidFill>
                  <a:srgbClr val="09417D"/>
                </a:solidFill>
                <a:latin typeface="Arial MT"/>
                <a:cs typeface="Arial MT"/>
              </a:rPr>
              <a:t> </a:t>
            </a:r>
            <a:r>
              <a:rPr sz="1250" spc="-20" dirty="0">
                <a:solidFill>
                  <a:srgbClr val="09417D"/>
                </a:solidFill>
                <a:latin typeface="Arial MT"/>
                <a:cs typeface="Arial MT"/>
              </a:rPr>
              <a:t>afin</a:t>
            </a:r>
            <a:r>
              <a:rPr sz="1250" spc="-25" dirty="0">
                <a:solidFill>
                  <a:srgbClr val="09417D"/>
                </a:solidFill>
                <a:latin typeface="Arial MT"/>
                <a:cs typeface="Arial MT"/>
              </a:rPr>
              <a:t> </a:t>
            </a:r>
            <a:r>
              <a:rPr sz="1250" spc="-35" dirty="0">
                <a:solidFill>
                  <a:srgbClr val="09417D"/>
                </a:solidFill>
                <a:latin typeface="Arial MT"/>
                <a:cs typeface="Arial MT"/>
              </a:rPr>
              <a:t>d'assurer</a:t>
            </a:r>
            <a:r>
              <a:rPr sz="1250" spc="-25" dirty="0">
                <a:solidFill>
                  <a:srgbClr val="09417D"/>
                </a:solidFill>
                <a:latin typeface="Arial MT"/>
                <a:cs typeface="Arial MT"/>
              </a:rPr>
              <a:t> </a:t>
            </a:r>
            <a:r>
              <a:rPr sz="1250" spc="-20" dirty="0">
                <a:solidFill>
                  <a:srgbClr val="09417D"/>
                </a:solidFill>
                <a:latin typeface="Arial MT"/>
                <a:cs typeface="Arial MT"/>
              </a:rPr>
              <a:t>la</a:t>
            </a:r>
            <a:r>
              <a:rPr sz="1250" spc="-25" dirty="0">
                <a:solidFill>
                  <a:srgbClr val="09417D"/>
                </a:solidFill>
                <a:latin typeface="Arial MT"/>
                <a:cs typeface="Arial MT"/>
              </a:rPr>
              <a:t> </a:t>
            </a:r>
            <a:r>
              <a:rPr sz="1250" spc="-40" dirty="0">
                <a:solidFill>
                  <a:srgbClr val="09417D"/>
                </a:solidFill>
                <a:latin typeface="Arial MT"/>
                <a:cs typeface="Arial MT"/>
              </a:rPr>
              <a:t>représentation</a:t>
            </a:r>
            <a:r>
              <a:rPr sz="1250" spc="-25"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tous.</a:t>
            </a:r>
            <a:endParaRPr sz="1250" dirty="0">
              <a:latin typeface="Arial MT"/>
              <a:cs typeface="Arial MT"/>
            </a:endParaRPr>
          </a:p>
        </p:txBody>
      </p:sp>
      <p:sp>
        <p:nvSpPr>
          <p:cNvPr id="10" name="object 10"/>
          <p:cNvSpPr txBox="1">
            <a:spLocks noGrp="1"/>
          </p:cNvSpPr>
          <p:nvPr>
            <p:ph type="title"/>
          </p:nvPr>
        </p:nvSpPr>
        <p:spPr>
          <a:xfrm>
            <a:off x="1541519" y="188661"/>
            <a:ext cx="5038747" cy="382156"/>
          </a:xfrm>
          <a:prstGeom prst="rect">
            <a:avLst/>
          </a:prstGeom>
        </p:spPr>
        <p:txBody>
          <a:bodyPr vert="horz" wrap="square" lIns="0" tIns="12700" rIns="0" bIns="0" rtlCol="0">
            <a:spAutoFit/>
          </a:bodyPr>
          <a:lstStyle/>
          <a:p>
            <a:pPr marL="12700">
              <a:lnSpc>
                <a:spcPct val="100000"/>
              </a:lnSpc>
              <a:spcBef>
                <a:spcPts val="100"/>
              </a:spcBef>
            </a:pPr>
            <a:r>
              <a:rPr lang="fr-FR" sz="2400" spc="110" dirty="0">
                <a:solidFill>
                  <a:srgbClr val="09417D"/>
                </a:solidFill>
                <a:latin typeface="Arial MT"/>
                <a:cs typeface="Arial MT"/>
              </a:rPr>
              <a:t>Comité Social d’Administration</a:t>
            </a:r>
            <a:endParaRPr sz="2400" dirty="0">
              <a:latin typeface="Arial MT"/>
              <a:cs typeface="Arial MT"/>
            </a:endParaRPr>
          </a:p>
        </p:txBody>
      </p:sp>
      <p:sp>
        <p:nvSpPr>
          <p:cNvPr id="11" name="object 11"/>
          <p:cNvSpPr txBox="1"/>
          <p:nvPr/>
        </p:nvSpPr>
        <p:spPr>
          <a:xfrm>
            <a:off x="6389968" y="1997015"/>
            <a:ext cx="10878820" cy="1906548"/>
          </a:xfrm>
          <a:prstGeom prst="rect">
            <a:avLst/>
          </a:prstGeom>
        </p:spPr>
        <p:txBody>
          <a:bodyPr vert="horz" wrap="square" lIns="0" tIns="31115" rIns="0" bIns="0" rtlCol="0">
            <a:spAutoFit/>
          </a:bodyPr>
          <a:lstStyle/>
          <a:p>
            <a:pPr marL="12700">
              <a:lnSpc>
                <a:spcPct val="100000"/>
              </a:lnSpc>
              <a:spcBef>
                <a:spcPts val="245"/>
              </a:spcBef>
            </a:pPr>
            <a:r>
              <a:rPr sz="1250" spc="-60" dirty="0" err="1">
                <a:solidFill>
                  <a:srgbClr val="FF0000"/>
                </a:solidFill>
                <a:latin typeface="Arial MT"/>
                <a:cs typeface="Arial MT"/>
              </a:rPr>
              <a:t>Rep</a:t>
            </a:r>
            <a:r>
              <a:rPr sz="1200" spc="-60" dirty="0" err="1">
                <a:solidFill>
                  <a:srgbClr val="FF0000"/>
                </a:solidFill>
                <a:latin typeface="Tahoma"/>
                <a:cs typeface="Tahoma"/>
              </a:rPr>
              <a:t>r</a:t>
            </a:r>
            <a:r>
              <a:rPr sz="1250" spc="-60" dirty="0" err="1">
                <a:solidFill>
                  <a:srgbClr val="FF0000"/>
                </a:solidFill>
                <a:latin typeface="Arial MT"/>
                <a:cs typeface="Arial MT"/>
              </a:rPr>
              <a:t>é</a:t>
            </a:r>
            <a:r>
              <a:rPr sz="1200" spc="-60" dirty="0" err="1">
                <a:solidFill>
                  <a:srgbClr val="FF0000"/>
                </a:solidFill>
                <a:latin typeface="Tahoma"/>
                <a:cs typeface="Tahoma"/>
              </a:rPr>
              <a:t>s</a:t>
            </a:r>
            <a:r>
              <a:rPr sz="1250" spc="-60" dirty="0" err="1">
                <a:solidFill>
                  <a:srgbClr val="FF0000"/>
                </a:solidFill>
                <a:latin typeface="Arial MT"/>
                <a:cs typeface="Arial MT"/>
              </a:rPr>
              <a:t>en</a:t>
            </a:r>
            <a:r>
              <a:rPr sz="1200" spc="-60" dirty="0" err="1">
                <a:solidFill>
                  <a:srgbClr val="FF0000"/>
                </a:solidFill>
                <a:latin typeface="Tahoma"/>
                <a:cs typeface="Tahoma"/>
              </a:rPr>
              <a:t>t</a:t>
            </a:r>
            <a:r>
              <a:rPr sz="1250" spc="-60" dirty="0" err="1">
                <a:solidFill>
                  <a:srgbClr val="FF0000"/>
                </a:solidFill>
                <a:latin typeface="Arial MT"/>
                <a:cs typeface="Arial MT"/>
              </a:rPr>
              <a:t>an</a:t>
            </a:r>
            <a:r>
              <a:rPr sz="1200" spc="-60" dirty="0" err="1">
                <a:solidFill>
                  <a:srgbClr val="FF0000"/>
                </a:solidFill>
                <a:latin typeface="Tahoma"/>
                <a:cs typeface="Tahoma"/>
              </a:rPr>
              <a:t>ts</a:t>
            </a:r>
            <a:r>
              <a:rPr sz="1200" spc="-15" dirty="0">
                <a:solidFill>
                  <a:srgbClr val="FF0000"/>
                </a:solidFill>
                <a:latin typeface="Tahoma"/>
                <a:cs typeface="Tahoma"/>
              </a:rPr>
              <a:t> </a:t>
            </a:r>
            <a:r>
              <a:rPr sz="1250" spc="-60" dirty="0">
                <a:solidFill>
                  <a:srgbClr val="FF0000"/>
                </a:solidFill>
                <a:latin typeface="Arial MT"/>
                <a:cs typeface="Arial MT"/>
              </a:rPr>
              <a:t>de</a:t>
            </a:r>
            <a:r>
              <a:rPr sz="1200" spc="-60" dirty="0">
                <a:solidFill>
                  <a:srgbClr val="FF0000"/>
                </a:solidFill>
                <a:latin typeface="Tahoma"/>
                <a:cs typeface="Tahoma"/>
              </a:rPr>
              <a:t>s</a:t>
            </a:r>
            <a:r>
              <a:rPr sz="1200" spc="-15" dirty="0">
                <a:solidFill>
                  <a:srgbClr val="FF0000"/>
                </a:solidFill>
                <a:latin typeface="Tahoma"/>
                <a:cs typeface="Tahoma"/>
              </a:rPr>
              <a:t> </a:t>
            </a:r>
            <a:r>
              <a:rPr sz="1250" spc="-10" dirty="0">
                <a:solidFill>
                  <a:srgbClr val="FF0000"/>
                </a:solidFill>
                <a:latin typeface="Arial MT"/>
                <a:cs typeface="Arial MT"/>
              </a:rPr>
              <a:t>pe</a:t>
            </a:r>
            <a:r>
              <a:rPr sz="1200" spc="-10" dirty="0">
                <a:solidFill>
                  <a:srgbClr val="FF0000"/>
                </a:solidFill>
                <a:latin typeface="Tahoma"/>
                <a:cs typeface="Tahoma"/>
              </a:rPr>
              <a:t>rs</a:t>
            </a:r>
            <a:r>
              <a:rPr sz="1250" spc="-10" dirty="0">
                <a:solidFill>
                  <a:srgbClr val="FF0000"/>
                </a:solidFill>
                <a:latin typeface="Arial MT"/>
                <a:cs typeface="Arial MT"/>
              </a:rPr>
              <a:t>onnel</a:t>
            </a:r>
            <a:r>
              <a:rPr sz="1200" spc="-10" dirty="0">
                <a:solidFill>
                  <a:srgbClr val="FF0000"/>
                </a:solidFill>
                <a:latin typeface="Tahoma"/>
                <a:cs typeface="Tahoma"/>
              </a:rPr>
              <a:t>s</a:t>
            </a:r>
            <a:endParaRPr sz="1200" dirty="0">
              <a:solidFill>
                <a:srgbClr val="FF0000"/>
              </a:solidFill>
              <a:latin typeface="Tahoma"/>
              <a:cs typeface="Tahoma"/>
            </a:endParaRPr>
          </a:p>
          <a:p>
            <a:pPr marL="12700" marR="3121025">
              <a:lnSpc>
                <a:spcPct val="110000"/>
              </a:lnSpc>
            </a:pPr>
            <a:r>
              <a:rPr sz="1250" spc="-30" dirty="0" err="1">
                <a:solidFill>
                  <a:srgbClr val="09417D"/>
                </a:solidFill>
                <a:latin typeface="Arial MT"/>
                <a:cs typeface="Arial MT"/>
              </a:rPr>
              <a:t>Titulaires</a:t>
            </a:r>
            <a:r>
              <a:rPr sz="1250" spc="5" dirty="0">
                <a:solidFill>
                  <a:srgbClr val="09417D"/>
                </a:solidFill>
                <a:latin typeface="Arial MT"/>
                <a:cs typeface="Arial MT"/>
              </a:rPr>
              <a:t> </a:t>
            </a:r>
            <a:r>
              <a:rPr lang="fr-FR" sz="1250" spc="-140" dirty="0">
                <a:solidFill>
                  <a:srgbClr val="09417D"/>
                </a:solidFill>
                <a:latin typeface="Arial MT"/>
                <a:cs typeface="Arial MT"/>
              </a:rPr>
              <a:t>UNSA</a:t>
            </a:r>
            <a:r>
              <a:rPr sz="1250" spc="5"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sz="1250" spc="-65" dirty="0">
                <a:solidFill>
                  <a:srgbClr val="09417D"/>
                </a:solidFill>
                <a:latin typeface="Arial MT"/>
                <a:cs typeface="Arial MT"/>
              </a:rPr>
              <a:t>Hélène</a:t>
            </a:r>
            <a:r>
              <a:rPr sz="1250" spc="5" dirty="0">
                <a:solidFill>
                  <a:srgbClr val="09417D"/>
                </a:solidFill>
                <a:latin typeface="Arial MT"/>
                <a:cs typeface="Arial MT"/>
              </a:rPr>
              <a:t> </a:t>
            </a:r>
            <a:r>
              <a:rPr sz="1250" spc="-70" dirty="0">
                <a:solidFill>
                  <a:srgbClr val="09417D"/>
                </a:solidFill>
                <a:latin typeface="Arial MT"/>
                <a:cs typeface="Arial MT"/>
              </a:rPr>
              <a:t>CHANAL,</a:t>
            </a:r>
            <a:r>
              <a:rPr sz="1250" spc="10" dirty="0">
                <a:solidFill>
                  <a:srgbClr val="09417D"/>
                </a:solidFill>
                <a:latin typeface="Arial MT"/>
                <a:cs typeface="Arial MT"/>
              </a:rPr>
              <a:t> </a:t>
            </a:r>
            <a:r>
              <a:rPr lang="fr-FR" sz="1250" spc="-95" dirty="0">
                <a:solidFill>
                  <a:srgbClr val="09417D"/>
                </a:solidFill>
                <a:latin typeface="Arial MT"/>
                <a:cs typeface="Arial MT"/>
              </a:rPr>
              <a:t>Agnès</a:t>
            </a:r>
            <a:r>
              <a:rPr lang="fr-FR" sz="1250" spc="5" dirty="0">
                <a:solidFill>
                  <a:srgbClr val="09417D"/>
                </a:solidFill>
                <a:latin typeface="Arial MT"/>
                <a:cs typeface="Arial MT"/>
              </a:rPr>
              <a:t> </a:t>
            </a:r>
            <a:r>
              <a:rPr lang="fr-FR" sz="1250" spc="-114" dirty="0">
                <a:solidFill>
                  <a:srgbClr val="09417D"/>
                </a:solidFill>
                <a:latin typeface="Arial MT"/>
                <a:cs typeface="Arial MT"/>
              </a:rPr>
              <a:t>ESPINASSE,</a:t>
            </a:r>
            <a:r>
              <a:rPr sz="1250" spc="5" dirty="0">
                <a:solidFill>
                  <a:srgbClr val="09417D"/>
                </a:solidFill>
                <a:latin typeface="Arial MT"/>
                <a:cs typeface="Arial MT"/>
              </a:rPr>
              <a:t> </a:t>
            </a:r>
            <a:r>
              <a:rPr sz="1250" spc="-60" dirty="0">
                <a:solidFill>
                  <a:srgbClr val="09417D"/>
                </a:solidFill>
                <a:latin typeface="Arial MT"/>
                <a:cs typeface="Arial MT"/>
              </a:rPr>
              <a:t>Gaëlle</a:t>
            </a:r>
            <a:r>
              <a:rPr sz="1250" spc="5" dirty="0">
                <a:solidFill>
                  <a:srgbClr val="09417D"/>
                </a:solidFill>
                <a:latin typeface="Arial MT"/>
                <a:cs typeface="Arial MT"/>
              </a:rPr>
              <a:t> </a:t>
            </a:r>
            <a:r>
              <a:rPr sz="1250" spc="-100" dirty="0">
                <a:solidFill>
                  <a:srgbClr val="09417D"/>
                </a:solidFill>
                <a:latin typeface="Arial MT"/>
                <a:cs typeface="Arial MT"/>
              </a:rPr>
              <a:t>FRAMERY,</a:t>
            </a:r>
            <a:r>
              <a:rPr sz="1250" spc="5" dirty="0">
                <a:solidFill>
                  <a:srgbClr val="09417D"/>
                </a:solidFill>
                <a:latin typeface="Arial MT"/>
                <a:cs typeface="Arial MT"/>
              </a:rPr>
              <a:t> </a:t>
            </a:r>
            <a:r>
              <a:rPr lang="fr-FR" sz="1250" spc="-45" dirty="0">
                <a:solidFill>
                  <a:srgbClr val="09417D"/>
                </a:solidFill>
                <a:latin typeface="Arial MT"/>
                <a:cs typeface="Arial MT"/>
              </a:rPr>
              <a:t>Sandrine PEREIRA, Loïc </a:t>
            </a:r>
            <a:r>
              <a:rPr lang="fr-FR" sz="1250" spc="-45" dirty="0" err="1">
                <a:solidFill>
                  <a:srgbClr val="09417D"/>
                </a:solidFill>
                <a:latin typeface="Arial MT"/>
                <a:cs typeface="Arial MT"/>
              </a:rPr>
              <a:t>Yon</a:t>
            </a:r>
            <a:r>
              <a:rPr lang="fr-FR" sz="1250" spc="-45" dirty="0">
                <a:solidFill>
                  <a:srgbClr val="09417D"/>
                </a:solidFill>
                <a:latin typeface="Arial MT"/>
                <a:cs typeface="Arial MT"/>
              </a:rPr>
              <a:t>, Christophe PASQUIER, Elodie FAYE, Alexis JEAN, Frédéric AMREIN</a:t>
            </a:r>
            <a:r>
              <a:rPr sz="1250" spc="-10" dirty="0">
                <a:solidFill>
                  <a:srgbClr val="09417D"/>
                </a:solidFill>
                <a:latin typeface="Arial MT"/>
                <a:cs typeface="Arial MT"/>
              </a:rPr>
              <a:t> </a:t>
            </a:r>
            <a:endParaRPr lang="fr-FR" sz="1250" spc="-10" dirty="0">
              <a:solidFill>
                <a:srgbClr val="09417D"/>
              </a:solidFill>
              <a:latin typeface="Arial MT"/>
              <a:cs typeface="Arial MT"/>
            </a:endParaRPr>
          </a:p>
          <a:p>
            <a:pPr marL="12700" marR="3121025">
              <a:lnSpc>
                <a:spcPct val="110000"/>
              </a:lnSpc>
            </a:pPr>
            <a:r>
              <a:rPr sz="1250" spc="-65" dirty="0" err="1">
                <a:solidFill>
                  <a:srgbClr val="09417D"/>
                </a:solidFill>
                <a:latin typeface="Arial MT"/>
                <a:cs typeface="Arial MT"/>
              </a:rPr>
              <a:t>Suppléants</a:t>
            </a:r>
            <a:r>
              <a:rPr sz="1250" spc="-5" dirty="0">
                <a:solidFill>
                  <a:srgbClr val="09417D"/>
                </a:solidFill>
                <a:latin typeface="Arial MT"/>
                <a:cs typeface="Arial MT"/>
              </a:rPr>
              <a:t> </a:t>
            </a:r>
            <a:r>
              <a:rPr lang="fr-FR" sz="1250" spc="-140" dirty="0">
                <a:solidFill>
                  <a:srgbClr val="09417D"/>
                </a:solidFill>
                <a:latin typeface="Arial MT"/>
                <a:cs typeface="Arial MT"/>
              </a:rPr>
              <a:t>UNSA</a:t>
            </a:r>
            <a:r>
              <a:rPr sz="1250" dirty="0">
                <a:solidFill>
                  <a:srgbClr val="09417D"/>
                </a:solidFill>
                <a:latin typeface="Arial MT"/>
                <a:cs typeface="Arial MT"/>
              </a:rPr>
              <a:t> : </a:t>
            </a:r>
            <a:r>
              <a:rPr lang="fr-FR" sz="1250" spc="-35" dirty="0">
                <a:solidFill>
                  <a:srgbClr val="09417D"/>
                </a:solidFill>
                <a:latin typeface="Arial MT"/>
                <a:cs typeface="Arial MT"/>
              </a:rPr>
              <a:t>Sylvie </a:t>
            </a:r>
            <a:r>
              <a:rPr lang="fr-FR" sz="1250" spc="-35" dirty="0" err="1">
                <a:solidFill>
                  <a:srgbClr val="09417D"/>
                </a:solidFill>
                <a:latin typeface="Arial MT"/>
                <a:cs typeface="Arial MT"/>
              </a:rPr>
              <a:t>Ducki</a:t>
            </a:r>
            <a:r>
              <a:rPr lang="fr-FR" sz="1250" spc="-35" dirty="0">
                <a:solidFill>
                  <a:srgbClr val="09417D"/>
                </a:solidFill>
                <a:latin typeface="Arial MT"/>
                <a:cs typeface="Arial MT"/>
              </a:rPr>
              <a:t>, Bastien Chevalier, Pascale GRANET, William GUYOT-LENAT,</a:t>
            </a:r>
            <a:r>
              <a:rPr sz="1250" dirty="0">
                <a:solidFill>
                  <a:srgbClr val="09417D"/>
                </a:solidFill>
                <a:latin typeface="Arial MT"/>
                <a:cs typeface="Arial MT"/>
              </a:rPr>
              <a:t> </a:t>
            </a:r>
            <a:r>
              <a:rPr sz="1250" spc="-40" dirty="0">
                <a:solidFill>
                  <a:srgbClr val="09417D"/>
                </a:solidFill>
                <a:latin typeface="Arial MT"/>
                <a:cs typeface="Arial MT"/>
              </a:rPr>
              <a:t>Bernard</a:t>
            </a:r>
            <a:r>
              <a:rPr sz="1250" dirty="0">
                <a:solidFill>
                  <a:srgbClr val="09417D"/>
                </a:solidFill>
                <a:latin typeface="Arial MT"/>
                <a:cs typeface="Arial MT"/>
              </a:rPr>
              <a:t> </a:t>
            </a:r>
            <a:r>
              <a:rPr sz="1250" spc="-85" dirty="0">
                <a:solidFill>
                  <a:srgbClr val="09417D"/>
                </a:solidFill>
                <a:latin typeface="Arial MT"/>
                <a:cs typeface="Arial MT"/>
              </a:rPr>
              <a:t>LARACINE,</a:t>
            </a:r>
            <a:r>
              <a:rPr lang="fr-FR" sz="1250" spc="-85" dirty="0">
                <a:solidFill>
                  <a:srgbClr val="09417D"/>
                </a:solidFill>
                <a:latin typeface="Arial MT"/>
                <a:cs typeface="Arial MT"/>
              </a:rPr>
              <a:t> David DUCHEZ</a:t>
            </a:r>
          </a:p>
          <a:p>
            <a:pPr marL="12700">
              <a:lnSpc>
                <a:spcPct val="100000"/>
              </a:lnSpc>
              <a:spcBef>
                <a:spcPts val="150"/>
              </a:spcBef>
            </a:pPr>
            <a:r>
              <a:rPr lang="fr-FR" sz="1250" spc="-60" dirty="0">
                <a:solidFill>
                  <a:srgbClr val="FF0000"/>
                </a:solidFill>
                <a:latin typeface="Arial MT"/>
                <a:cs typeface="Arial MT"/>
              </a:rPr>
              <a:t>Rep</a:t>
            </a:r>
            <a:r>
              <a:rPr lang="fr-FR" sz="1200" spc="-60" dirty="0">
                <a:solidFill>
                  <a:srgbClr val="FF0000"/>
                </a:solidFill>
                <a:latin typeface="Tahoma"/>
                <a:cs typeface="Tahoma"/>
              </a:rPr>
              <a:t>r</a:t>
            </a:r>
            <a:r>
              <a:rPr lang="fr-FR" sz="1250" spc="-60" dirty="0">
                <a:solidFill>
                  <a:srgbClr val="FF0000"/>
                </a:solidFill>
                <a:latin typeface="Arial MT"/>
                <a:cs typeface="Arial MT"/>
              </a:rPr>
              <a:t>é</a:t>
            </a:r>
            <a:r>
              <a:rPr lang="fr-FR" sz="1200" spc="-60" dirty="0">
                <a:solidFill>
                  <a:srgbClr val="FF0000"/>
                </a:solidFill>
                <a:latin typeface="Tahoma"/>
                <a:cs typeface="Tahoma"/>
              </a:rPr>
              <a:t>s</a:t>
            </a:r>
            <a:r>
              <a:rPr lang="fr-FR" sz="1250" spc="-60" dirty="0">
                <a:solidFill>
                  <a:srgbClr val="FF0000"/>
                </a:solidFill>
                <a:latin typeface="Arial MT"/>
                <a:cs typeface="Arial MT"/>
              </a:rPr>
              <a:t>en</a:t>
            </a:r>
            <a:r>
              <a:rPr lang="fr-FR" sz="1200" spc="-60" dirty="0">
                <a:solidFill>
                  <a:srgbClr val="FF0000"/>
                </a:solidFill>
                <a:latin typeface="Tahoma"/>
                <a:cs typeface="Tahoma"/>
              </a:rPr>
              <a:t>t</a:t>
            </a:r>
            <a:r>
              <a:rPr lang="fr-FR" sz="1250" spc="-60" dirty="0">
                <a:solidFill>
                  <a:srgbClr val="FF0000"/>
                </a:solidFill>
                <a:latin typeface="Arial MT"/>
                <a:cs typeface="Arial MT"/>
              </a:rPr>
              <a:t>an</a:t>
            </a:r>
            <a:r>
              <a:rPr lang="fr-FR" sz="1200" spc="-60" dirty="0">
                <a:solidFill>
                  <a:srgbClr val="FF0000"/>
                </a:solidFill>
                <a:latin typeface="Tahoma"/>
                <a:cs typeface="Tahoma"/>
              </a:rPr>
              <a:t>ts</a:t>
            </a:r>
            <a:r>
              <a:rPr lang="fr-FR" sz="1200" spc="-10" dirty="0">
                <a:solidFill>
                  <a:srgbClr val="FF0000"/>
                </a:solidFill>
                <a:latin typeface="Tahoma"/>
                <a:cs typeface="Tahoma"/>
              </a:rPr>
              <a:t> </a:t>
            </a:r>
            <a:r>
              <a:rPr lang="fr-FR" sz="1250" spc="-70" dirty="0">
                <a:solidFill>
                  <a:srgbClr val="FF0000"/>
                </a:solidFill>
                <a:latin typeface="Arial MT"/>
                <a:cs typeface="Arial MT"/>
              </a:rPr>
              <a:t>de</a:t>
            </a:r>
            <a:r>
              <a:rPr lang="fr-FR" sz="1250" spc="20" dirty="0">
                <a:solidFill>
                  <a:srgbClr val="FF0000"/>
                </a:solidFill>
                <a:latin typeface="Arial MT"/>
                <a:cs typeface="Arial MT"/>
              </a:rPr>
              <a:t> </a:t>
            </a:r>
            <a:r>
              <a:rPr lang="fr-FR" sz="1250" spc="-10" dirty="0">
                <a:solidFill>
                  <a:srgbClr val="FF0000"/>
                </a:solidFill>
                <a:latin typeface="Arial MT"/>
                <a:cs typeface="Arial MT"/>
              </a:rPr>
              <a:t>l'Admini</a:t>
            </a:r>
            <a:r>
              <a:rPr lang="fr-FR" sz="1200" spc="-10" dirty="0">
                <a:solidFill>
                  <a:srgbClr val="FF0000"/>
                </a:solidFill>
                <a:latin typeface="Tahoma"/>
                <a:cs typeface="Tahoma"/>
              </a:rPr>
              <a:t>str</a:t>
            </a:r>
            <a:r>
              <a:rPr lang="fr-FR" sz="1250" spc="-10" dirty="0">
                <a:solidFill>
                  <a:srgbClr val="FF0000"/>
                </a:solidFill>
                <a:latin typeface="Arial MT"/>
                <a:cs typeface="Arial MT"/>
              </a:rPr>
              <a:t>a</a:t>
            </a:r>
            <a:r>
              <a:rPr lang="fr-FR" sz="1200" spc="-10" dirty="0">
                <a:solidFill>
                  <a:srgbClr val="FF0000"/>
                </a:solidFill>
                <a:latin typeface="Tahoma"/>
                <a:cs typeface="Tahoma"/>
              </a:rPr>
              <a:t>t</a:t>
            </a:r>
            <a:r>
              <a:rPr lang="fr-FR" sz="1250" spc="-10" dirty="0">
                <a:solidFill>
                  <a:srgbClr val="FF0000"/>
                </a:solidFill>
                <a:latin typeface="Arial MT"/>
                <a:cs typeface="Arial MT"/>
              </a:rPr>
              <a:t>ion</a:t>
            </a:r>
            <a:endParaRPr lang="fr-FR" sz="1250" dirty="0">
              <a:solidFill>
                <a:srgbClr val="FF0000"/>
              </a:solidFill>
              <a:latin typeface="Arial MT"/>
              <a:cs typeface="Arial MT"/>
            </a:endParaRPr>
          </a:p>
          <a:p>
            <a:pPr marL="12700" marR="6516370">
              <a:lnSpc>
                <a:spcPct val="110000"/>
              </a:lnSpc>
            </a:pPr>
            <a:r>
              <a:rPr lang="fr-FR" sz="1250" spc="-70" dirty="0">
                <a:solidFill>
                  <a:srgbClr val="09417D"/>
                </a:solidFill>
                <a:latin typeface="Arial MT"/>
                <a:cs typeface="Arial MT"/>
              </a:rPr>
              <a:t>Sophie</a:t>
            </a:r>
            <a:r>
              <a:rPr lang="fr-FR" sz="1250" spc="15" dirty="0">
                <a:solidFill>
                  <a:srgbClr val="09417D"/>
                </a:solidFill>
                <a:latin typeface="Arial MT"/>
                <a:cs typeface="Arial MT"/>
              </a:rPr>
              <a:t> </a:t>
            </a:r>
            <a:r>
              <a:rPr lang="fr-FR" sz="1250" spc="-85" dirty="0">
                <a:solidFill>
                  <a:srgbClr val="09417D"/>
                </a:solidFill>
                <a:latin typeface="Arial MT"/>
                <a:cs typeface="Arial MT"/>
              </a:rPr>
              <a:t>COMMEREUC,</a:t>
            </a:r>
            <a:r>
              <a:rPr lang="fr-FR" sz="1250" spc="15" dirty="0">
                <a:solidFill>
                  <a:srgbClr val="09417D"/>
                </a:solidFill>
                <a:latin typeface="Arial MT"/>
                <a:cs typeface="Arial MT"/>
              </a:rPr>
              <a:t> </a:t>
            </a:r>
            <a:r>
              <a:rPr lang="fr-FR" sz="1250" spc="-25" dirty="0">
                <a:solidFill>
                  <a:srgbClr val="09417D"/>
                </a:solidFill>
                <a:latin typeface="Arial MT"/>
                <a:cs typeface="Arial MT"/>
              </a:rPr>
              <a:t>directrice</a:t>
            </a:r>
            <a:r>
              <a:rPr lang="fr-FR" sz="1250" spc="15" dirty="0">
                <a:solidFill>
                  <a:srgbClr val="09417D"/>
                </a:solidFill>
                <a:latin typeface="Arial MT"/>
                <a:cs typeface="Arial MT"/>
              </a:rPr>
              <a:t> </a:t>
            </a:r>
            <a:r>
              <a:rPr lang="fr-FR" sz="1250" spc="-65" dirty="0">
                <a:solidFill>
                  <a:srgbClr val="09417D"/>
                </a:solidFill>
                <a:latin typeface="Arial MT"/>
                <a:cs typeface="Arial MT"/>
              </a:rPr>
              <a:t>générale</a:t>
            </a:r>
            <a:r>
              <a:rPr lang="fr-FR" sz="1250" spc="15" dirty="0">
                <a:solidFill>
                  <a:srgbClr val="09417D"/>
                </a:solidFill>
                <a:latin typeface="Arial MT"/>
                <a:cs typeface="Arial MT"/>
              </a:rPr>
              <a:t> </a:t>
            </a:r>
            <a:r>
              <a:rPr lang="fr-FR" sz="1250" spc="-30" dirty="0">
                <a:solidFill>
                  <a:srgbClr val="09417D"/>
                </a:solidFill>
                <a:latin typeface="Arial MT"/>
                <a:cs typeface="Arial MT"/>
              </a:rPr>
              <a:t>Clermont</a:t>
            </a:r>
            <a:r>
              <a:rPr lang="fr-FR" sz="1250" spc="15" dirty="0">
                <a:solidFill>
                  <a:srgbClr val="09417D"/>
                </a:solidFill>
                <a:latin typeface="Arial MT"/>
                <a:cs typeface="Arial MT"/>
              </a:rPr>
              <a:t> </a:t>
            </a:r>
            <a:r>
              <a:rPr lang="fr-FR" sz="1250" spc="-70" dirty="0">
                <a:solidFill>
                  <a:srgbClr val="09417D"/>
                </a:solidFill>
                <a:latin typeface="Arial MT"/>
                <a:cs typeface="Arial MT"/>
              </a:rPr>
              <a:t>Auvergne</a:t>
            </a:r>
            <a:r>
              <a:rPr lang="fr-FR" sz="1250" spc="15" dirty="0">
                <a:solidFill>
                  <a:srgbClr val="09417D"/>
                </a:solidFill>
                <a:latin typeface="Arial MT"/>
                <a:cs typeface="Arial MT"/>
              </a:rPr>
              <a:t> </a:t>
            </a:r>
            <a:r>
              <a:rPr lang="fr-FR" sz="1250" spc="-105" dirty="0">
                <a:solidFill>
                  <a:srgbClr val="09417D"/>
                </a:solidFill>
                <a:latin typeface="Arial MT"/>
                <a:cs typeface="Arial MT"/>
              </a:rPr>
              <a:t>INP </a:t>
            </a:r>
            <a:r>
              <a:rPr lang="fr-FR" sz="1250" spc="-35" dirty="0">
                <a:solidFill>
                  <a:srgbClr val="09417D"/>
                </a:solidFill>
                <a:latin typeface="Arial MT"/>
                <a:cs typeface="Arial MT"/>
              </a:rPr>
              <a:t>Malika</a:t>
            </a:r>
            <a:r>
              <a:rPr lang="fr-FR" sz="1250" dirty="0">
                <a:solidFill>
                  <a:srgbClr val="09417D"/>
                </a:solidFill>
                <a:latin typeface="Arial MT"/>
                <a:cs typeface="Arial MT"/>
              </a:rPr>
              <a:t> </a:t>
            </a:r>
            <a:r>
              <a:rPr lang="fr-FR" sz="1250" spc="-75" dirty="0">
                <a:solidFill>
                  <a:srgbClr val="09417D"/>
                </a:solidFill>
                <a:latin typeface="Arial MT"/>
                <a:cs typeface="Arial MT"/>
              </a:rPr>
              <a:t>FETU,</a:t>
            </a:r>
            <a:r>
              <a:rPr lang="fr-FR" sz="1250" dirty="0">
                <a:solidFill>
                  <a:srgbClr val="09417D"/>
                </a:solidFill>
                <a:latin typeface="Arial MT"/>
                <a:cs typeface="Arial MT"/>
              </a:rPr>
              <a:t> </a:t>
            </a:r>
            <a:r>
              <a:rPr lang="fr-FR" sz="1250" spc="-135" dirty="0">
                <a:solidFill>
                  <a:srgbClr val="09417D"/>
                </a:solidFill>
                <a:latin typeface="Arial MT"/>
                <a:cs typeface="Arial MT"/>
              </a:rPr>
              <a:t>RH</a:t>
            </a:r>
            <a:r>
              <a:rPr lang="fr-FR" sz="1250" dirty="0">
                <a:solidFill>
                  <a:srgbClr val="09417D"/>
                </a:solidFill>
                <a:latin typeface="Arial MT"/>
                <a:cs typeface="Arial MT"/>
              </a:rPr>
              <a:t> </a:t>
            </a:r>
            <a:r>
              <a:rPr lang="fr-FR" sz="1250" spc="-30" dirty="0">
                <a:solidFill>
                  <a:srgbClr val="09417D"/>
                </a:solidFill>
                <a:latin typeface="Arial MT"/>
                <a:cs typeface="Arial MT"/>
              </a:rPr>
              <a:t>Clermont</a:t>
            </a:r>
            <a:r>
              <a:rPr lang="fr-FR" sz="1250" dirty="0">
                <a:solidFill>
                  <a:srgbClr val="09417D"/>
                </a:solidFill>
                <a:latin typeface="Arial MT"/>
                <a:cs typeface="Arial MT"/>
              </a:rPr>
              <a:t> </a:t>
            </a:r>
            <a:r>
              <a:rPr lang="fr-FR" sz="1250" spc="-70" dirty="0">
                <a:solidFill>
                  <a:srgbClr val="09417D"/>
                </a:solidFill>
                <a:latin typeface="Arial MT"/>
                <a:cs typeface="Arial MT"/>
              </a:rPr>
              <a:t>Auvergne</a:t>
            </a:r>
            <a:r>
              <a:rPr lang="fr-FR" sz="1250" spc="5" dirty="0">
                <a:solidFill>
                  <a:srgbClr val="09417D"/>
                </a:solidFill>
                <a:latin typeface="Arial MT"/>
                <a:cs typeface="Arial MT"/>
              </a:rPr>
              <a:t> </a:t>
            </a:r>
            <a:r>
              <a:rPr lang="fr-FR" sz="1250" spc="-25" dirty="0">
                <a:solidFill>
                  <a:srgbClr val="09417D"/>
                </a:solidFill>
                <a:latin typeface="Arial MT"/>
                <a:cs typeface="Arial MT"/>
              </a:rPr>
              <a:t>INP</a:t>
            </a:r>
            <a:endParaRPr lang="fr-FR" sz="1250" spc="-60" dirty="0">
              <a:solidFill>
                <a:srgbClr val="09417D"/>
              </a:solidFill>
              <a:latin typeface="Arial MT"/>
              <a:cs typeface="Arial MT"/>
            </a:endParaRPr>
          </a:p>
          <a:p>
            <a:pPr marL="12700" marR="3121025">
              <a:lnSpc>
                <a:spcPct val="110000"/>
              </a:lnSpc>
            </a:pPr>
            <a:endParaRPr sz="1250" dirty="0">
              <a:latin typeface="Arial MT"/>
              <a:cs typeface="Arial MT"/>
            </a:endParaRPr>
          </a:p>
        </p:txBody>
      </p:sp>
      <p:sp>
        <p:nvSpPr>
          <p:cNvPr id="12" name="object 12"/>
          <p:cNvSpPr txBox="1"/>
          <p:nvPr/>
        </p:nvSpPr>
        <p:spPr>
          <a:xfrm>
            <a:off x="2900140" y="4072774"/>
            <a:ext cx="8673465" cy="391160"/>
          </a:xfrm>
          <a:prstGeom prst="rect">
            <a:avLst/>
          </a:prstGeom>
        </p:spPr>
        <p:txBody>
          <a:bodyPr vert="horz" wrap="square" lIns="0" tIns="12700" rIns="0" bIns="0" rtlCol="0">
            <a:spAutoFit/>
          </a:bodyPr>
          <a:lstStyle/>
          <a:p>
            <a:pPr marL="12700">
              <a:lnSpc>
                <a:spcPct val="100000"/>
              </a:lnSpc>
              <a:spcBef>
                <a:spcPts val="100"/>
              </a:spcBef>
            </a:pPr>
            <a:r>
              <a:rPr lang="fr-FR" sz="2400" b="1" spc="100" dirty="0">
                <a:solidFill>
                  <a:srgbClr val="09417D"/>
                </a:solidFill>
                <a:latin typeface="Times New Roman"/>
                <a:cs typeface="Times New Roman"/>
              </a:rPr>
              <a:t>Formation Spécialisée</a:t>
            </a:r>
            <a:endParaRPr sz="2400" dirty="0">
              <a:latin typeface="Times New Roman"/>
              <a:cs typeface="Times New Roman"/>
            </a:endParaRPr>
          </a:p>
        </p:txBody>
      </p:sp>
      <p:sp>
        <p:nvSpPr>
          <p:cNvPr id="13" name="object 13"/>
          <p:cNvSpPr/>
          <p:nvPr/>
        </p:nvSpPr>
        <p:spPr>
          <a:xfrm>
            <a:off x="1035424" y="4325999"/>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4" name="object 14"/>
          <p:cNvSpPr txBox="1"/>
          <p:nvPr/>
        </p:nvSpPr>
        <p:spPr>
          <a:xfrm>
            <a:off x="1484313" y="4743524"/>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a:latin typeface="Cambria"/>
              <a:cs typeface="Cambria"/>
            </a:endParaRPr>
          </a:p>
        </p:txBody>
      </p:sp>
      <p:sp>
        <p:nvSpPr>
          <p:cNvPr id="15" name="object 15"/>
          <p:cNvSpPr txBox="1"/>
          <p:nvPr/>
        </p:nvSpPr>
        <p:spPr>
          <a:xfrm>
            <a:off x="2900140" y="4753062"/>
            <a:ext cx="281559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09417D"/>
                </a:solidFill>
                <a:latin typeface="Times New Roman"/>
                <a:cs typeface="Times New Roman"/>
              </a:rPr>
              <a:t>Missions</a:t>
            </a:r>
            <a:r>
              <a:rPr sz="1800" b="1" spc="60" dirty="0">
                <a:solidFill>
                  <a:srgbClr val="09417D"/>
                </a:solidFill>
                <a:latin typeface="Times New Roman"/>
                <a:cs typeface="Times New Roman"/>
              </a:rPr>
              <a:t> </a:t>
            </a:r>
            <a:r>
              <a:rPr sz="1800" b="1" spc="135" dirty="0">
                <a:solidFill>
                  <a:srgbClr val="09417D"/>
                </a:solidFill>
                <a:latin typeface="Times New Roman"/>
                <a:cs typeface="Times New Roman"/>
              </a:rPr>
              <a:t>et</a:t>
            </a:r>
            <a:r>
              <a:rPr sz="1800" b="1" spc="60" dirty="0">
                <a:solidFill>
                  <a:srgbClr val="09417D"/>
                </a:solidFill>
                <a:latin typeface="Times New Roman"/>
                <a:cs typeface="Times New Roman"/>
              </a:rPr>
              <a:t> </a:t>
            </a:r>
            <a:r>
              <a:rPr sz="1800" b="1" spc="95" dirty="0">
                <a:solidFill>
                  <a:srgbClr val="09417D"/>
                </a:solidFill>
                <a:latin typeface="Times New Roman"/>
                <a:cs typeface="Times New Roman"/>
              </a:rPr>
              <a:t>Comp</a:t>
            </a:r>
            <a:r>
              <a:rPr sz="1800" spc="95" dirty="0">
                <a:solidFill>
                  <a:srgbClr val="09417D"/>
                </a:solidFill>
                <a:latin typeface="Arial MT"/>
                <a:cs typeface="Arial MT"/>
              </a:rPr>
              <a:t>é</a:t>
            </a:r>
            <a:r>
              <a:rPr sz="1800" b="1" spc="95" dirty="0">
                <a:solidFill>
                  <a:srgbClr val="09417D"/>
                </a:solidFill>
                <a:latin typeface="Times New Roman"/>
                <a:cs typeface="Times New Roman"/>
              </a:rPr>
              <a:t>tences</a:t>
            </a:r>
            <a:endParaRPr sz="1800">
              <a:latin typeface="Times New Roman"/>
              <a:cs typeface="Times New Roman"/>
            </a:endParaRPr>
          </a:p>
        </p:txBody>
      </p:sp>
      <p:sp>
        <p:nvSpPr>
          <p:cNvPr id="16" name="object 16"/>
          <p:cNvSpPr txBox="1"/>
          <p:nvPr/>
        </p:nvSpPr>
        <p:spPr>
          <a:xfrm>
            <a:off x="6389968" y="4724479"/>
            <a:ext cx="10880725" cy="418961"/>
          </a:xfrm>
          <a:prstGeom prst="rect">
            <a:avLst/>
          </a:prstGeom>
        </p:spPr>
        <p:txBody>
          <a:bodyPr vert="horz" wrap="square" lIns="0" tIns="12065" rIns="0" bIns="0" rtlCol="0">
            <a:spAutoFit/>
          </a:bodyPr>
          <a:lstStyle/>
          <a:p>
            <a:pPr marL="12700" marR="5080">
              <a:lnSpc>
                <a:spcPct val="110000"/>
              </a:lnSpc>
              <a:spcBef>
                <a:spcPts val="95"/>
              </a:spcBef>
            </a:pPr>
            <a:r>
              <a:rPr sz="1250" spc="-50" dirty="0">
                <a:solidFill>
                  <a:srgbClr val="09417D"/>
                </a:solidFill>
                <a:latin typeface="Arial MT"/>
                <a:cs typeface="Arial MT"/>
              </a:rPr>
              <a:t>L</a:t>
            </a:r>
            <a:r>
              <a:rPr lang="fr-FR" sz="1250" spc="-50" dirty="0">
                <a:solidFill>
                  <a:srgbClr val="09417D"/>
                </a:solidFill>
                <a:latin typeface="Arial MT"/>
                <a:cs typeface="Arial MT"/>
              </a:rPr>
              <a:t>a FS</a:t>
            </a:r>
            <a:r>
              <a:rPr sz="1250" spc="-10" dirty="0">
                <a:solidFill>
                  <a:srgbClr val="09417D"/>
                </a:solidFill>
                <a:latin typeface="Arial MT"/>
                <a:cs typeface="Arial MT"/>
              </a:rPr>
              <a:t> </a:t>
            </a:r>
            <a:r>
              <a:rPr sz="1250" dirty="0">
                <a:solidFill>
                  <a:srgbClr val="09417D"/>
                </a:solidFill>
                <a:latin typeface="Arial MT"/>
                <a:cs typeface="Arial MT"/>
              </a:rPr>
              <a:t>a</a:t>
            </a:r>
            <a:r>
              <a:rPr sz="1250" spc="-50" dirty="0">
                <a:solidFill>
                  <a:srgbClr val="09417D"/>
                </a:solidFill>
                <a:latin typeface="Arial MT"/>
                <a:cs typeface="Arial MT"/>
              </a:rPr>
              <a:t> </a:t>
            </a:r>
            <a:r>
              <a:rPr sz="1250" dirty="0">
                <a:solidFill>
                  <a:srgbClr val="09417D"/>
                </a:solidFill>
                <a:latin typeface="Arial MT"/>
                <a:cs typeface="Arial MT"/>
              </a:rPr>
              <a:t>pour</a:t>
            </a:r>
            <a:r>
              <a:rPr sz="1250" spc="-25" dirty="0">
                <a:solidFill>
                  <a:srgbClr val="09417D"/>
                </a:solidFill>
                <a:latin typeface="Arial MT"/>
                <a:cs typeface="Arial MT"/>
              </a:rPr>
              <a:t> </a:t>
            </a:r>
            <a:r>
              <a:rPr sz="1250" spc="-45" dirty="0">
                <a:solidFill>
                  <a:srgbClr val="09417D"/>
                </a:solidFill>
                <a:latin typeface="Arial MT"/>
                <a:cs typeface="Arial MT"/>
              </a:rPr>
              <a:t>mission</a:t>
            </a:r>
            <a:r>
              <a:rPr sz="1250" spc="-30" dirty="0">
                <a:solidFill>
                  <a:srgbClr val="09417D"/>
                </a:solidFill>
                <a:latin typeface="Arial MT"/>
                <a:cs typeface="Arial MT"/>
              </a:rPr>
              <a:t> </a:t>
            </a:r>
            <a:r>
              <a:rPr sz="1250" dirty="0">
                <a:solidFill>
                  <a:srgbClr val="09417D"/>
                </a:solidFill>
                <a:latin typeface="Arial MT"/>
                <a:cs typeface="Arial MT"/>
              </a:rPr>
              <a:t>à</a:t>
            </a:r>
            <a:r>
              <a:rPr sz="1250" spc="-25" dirty="0">
                <a:solidFill>
                  <a:srgbClr val="09417D"/>
                </a:solidFill>
                <a:latin typeface="Arial MT"/>
                <a:cs typeface="Arial MT"/>
              </a:rPr>
              <a:t> </a:t>
            </a:r>
            <a:r>
              <a:rPr sz="1250" spc="-10" dirty="0">
                <a:solidFill>
                  <a:srgbClr val="09417D"/>
                </a:solidFill>
                <a:latin typeface="Arial MT"/>
                <a:cs typeface="Arial MT"/>
              </a:rPr>
              <a:t>l'égard</a:t>
            </a:r>
            <a:r>
              <a:rPr sz="1250" spc="-30" dirty="0">
                <a:solidFill>
                  <a:srgbClr val="09417D"/>
                </a:solidFill>
                <a:latin typeface="Arial MT"/>
                <a:cs typeface="Arial MT"/>
              </a:rPr>
              <a:t> </a:t>
            </a:r>
            <a:r>
              <a:rPr sz="1250" spc="-65" dirty="0">
                <a:solidFill>
                  <a:srgbClr val="09417D"/>
                </a:solidFill>
                <a:latin typeface="Arial MT"/>
                <a:cs typeface="Arial MT"/>
              </a:rPr>
              <a:t>des</a:t>
            </a:r>
            <a:r>
              <a:rPr sz="1250" spc="-20" dirty="0">
                <a:solidFill>
                  <a:srgbClr val="09417D"/>
                </a:solidFill>
                <a:latin typeface="Arial MT"/>
                <a:cs typeface="Arial MT"/>
              </a:rPr>
              <a:t> </a:t>
            </a:r>
            <a:r>
              <a:rPr sz="1250" spc="-65" dirty="0">
                <a:solidFill>
                  <a:srgbClr val="09417D"/>
                </a:solidFill>
                <a:latin typeface="Arial MT"/>
                <a:cs typeface="Arial MT"/>
              </a:rPr>
              <a:t>agents</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spc="-35" dirty="0">
                <a:solidFill>
                  <a:srgbClr val="09417D"/>
                </a:solidFill>
                <a:latin typeface="Arial MT"/>
                <a:cs typeface="Arial MT"/>
              </a:rPr>
              <a:t>l'établissement</a:t>
            </a:r>
            <a:r>
              <a:rPr sz="1250" spc="-30" dirty="0">
                <a:solidFill>
                  <a:srgbClr val="09417D"/>
                </a:solidFill>
                <a:latin typeface="Arial MT"/>
                <a:cs typeface="Arial MT"/>
              </a:rPr>
              <a:t> </a:t>
            </a:r>
            <a:r>
              <a:rPr sz="1250" spc="-55" dirty="0">
                <a:solidFill>
                  <a:srgbClr val="09417D"/>
                </a:solidFill>
                <a:latin typeface="Arial MT"/>
                <a:cs typeface="Arial MT"/>
              </a:rPr>
              <a:t>(salariés</a:t>
            </a:r>
            <a:r>
              <a:rPr sz="1250" spc="-25" dirty="0">
                <a:solidFill>
                  <a:srgbClr val="09417D"/>
                </a:solidFill>
                <a:latin typeface="Arial MT"/>
                <a:cs typeface="Arial MT"/>
              </a:rPr>
              <a:t> </a:t>
            </a:r>
            <a:r>
              <a:rPr sz="1250" dirty="0">
                <a:solidFill>
                  <a:srgbClr val="09417D"/>
                </a:solidFill>
                <a:latin typeface="Arial MT"/>
                <a:cs typeface="Arial MT"/>
              </a:rPr>
              <a:t>et</a:t>
            </a:r>
            <a:r>
              <a:rPr sz="1250" spc="-30" dirty="0">
                <a:solidFill>
                  <a:srgbClr val="09417D"/>
                </a:solidFill>
                <a:latin typeface="Arial MT"/>
                <a:cs typeface="Arial MT"/>
              </a:rPr>
              <a:t> </a:t>
            </a:r>
            <a:r>
              <a:rPr sz="1250" spc="-50" dirty="0">
                <a:solidFill>
                  <a:srgbClr val="09417D"/>
                </a:solidFill>
                <a:latin typeface="Arial MT"/>
                <a:cs typeface="Arial MT"/>
              </a:rPr>
              <a:t>personnels</a:t>
            </a:r>
            <a:r>
              <a:rPr sz="1250" spc="-25" dirty="0">
                <a:solidFill>
                  <a:srgbClr val="09417D"/>
                </a:solidFill>
                <a:latin typeface="Arial MT"/>
                <a:cs typeface="Arial MT"/>
              </a:rPr>
              <a:t> </a:t>
            </a:r>
            <a:r>
              <a:rPr sz="1250" spc="-10" dirty="0">
                <a:solidFill>
                  <a:srgbClr val="09417D"/>
                </a:solidFill>
                <a:latin typeface="Arial MT"/>
                <a:cs typeface="Arial MT"/>
              </a:rPr>
              <a:t>en</a:t>
            </a:r>
            <a:r>
              <a:rPr sz="1250" spc="-30" dirty="0">
                <a:solidFill>
                  <a:srgbClr val="09417D"/>
                </a:solidFill>
                <a:latin typeface="Arial MT"/>
                <a:cs typeface="Arial MT"/>
              </a:rPr>
              <a:t> </a:t>
            </a:r>
            <a:r>
              <a:rPr sz="1250" spc="-65" dirty="0">
                <a:solidFill>
                  <a:srgbClr val="09417D"/>
                </a:solidFill>
                <a:latin typeface="Arial MT"/>
                <a:cs typeface="Arial MT"/>
              </a:rPr>
              <a:t>PNA,</a:t>
            </a:r>
            <a:r>
              <a:rPr sz="1250" spc="-20" dirty="0">
                <a:solidFill>
                  <a:srgbClr val="09417D"/>
                </a:solidFill>
                <a:latin typeface="Arial MT"/>
                <a:cs typeface="Arial MT"/>
              </a:rPr>
              <a:t> titulaires</a:t>
            </a:r>
            <a:r>
              <a:rPr sz="1250" spc="-30" dirty="0">
                <a:solidFill>
                  <a:srgbClr val="09417D"/>
                </a:solidFill>
                <a:latin typeface="Arial MT"/>
                <a:cs typeface="Arial MT"/>
              </a:rPr>
              <a:t> </a:t>
            </a:r>
            <a:r>
              <a:rPr sz="1250" dirty="0">
                <a:solidFill>
                  <a:srgbClr val="09417D"/>
                </a:solidFill>
                <a:latin typeface="Arial MT"/>
                <a:cs typeface="Arial MT"/>
              </a:rPr>
              <a:t>et</a:t>
            </a:r>
            <a:r>
              <a:rPr sz="1250" spc="-25" dirty="0">
                <a:solidFill>
                  <a:srgbClr val="09417D"/>
                </a:solidFill>
                <a:latin typeface="Arial MT"/>
                <a:cs typeface="Arial MT"/>
              </a:rPr>
              <a:t> </a:t>
            </a:r>
            <a:r>
              <a:rPr sz="1250" spc="-40" dirty="0">
                <a:solidFill>
                  <a:srgbClr val="09417D"/>
                </a:solidFill>
                <a:latin typeface="Arial MT"/>
                <a:cs typeface="Arial MT"/>
              </a:rPr>
              <a:t>contractuels)</a:t>
            </a:r>
            <a:r>
              <a:rPr sz="1250" spc="-30"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contribuer</a:t>
            </a:r>
            <a:r>
              <a:rPr sz="1250" spc="-30" dirty="0">
                <a:solidFill>
                  <a:srgbClr val="09417D"/>
                </a:solidFill>
                <a:latin typeface="Arial MT"/>
                <a:cs typeface="Arial MT"/>
              </a:rPr>
              <a:t> </a:t>
            </a:r>
            <a:r>
              <a:rPr sz="1250" dirty="0">
                <a:solidFill>
                  <a:srgbClr val="09417D"/>
                </a:solidFill>
                <a:latin typeface="Arial MT"/>
                <a:cs typeface="Arial MT"/>
              </a:rPr>
              <a:t>à</a:t>
            </a:r>
            <a:r>
              <a:rPr sz="1250" spc="-25" dirty="0">
                <a:solidFill>
                  <a:srgbClr val="09417D"/>
                </a:solidFill>
                <a:latin typeface="Arial MT"/>
                <a:cs typeface="Arial MT"/>
              </a:rPr>
              <a:t> </a:t>
            </a:r>
            <a:r>
              <a:rPr sz="1250" dirty="0">
                <a:solidFill>
                  <a:srgbClr val="09417D"/>
                </a:solidFill>
                <a:latin typeface="Arial MT"/>
                <a:cs typeface="Arial MT"/>
              </a:rPr>
              <a:t>la</a:t>
            </a:r>
            <a:r>
              <a:rPr sz="1250" spc="-30" dirty="0">
                <a:solidFill>
                  <a:srgbClr val="09417D"/>
                </a:solidFill>
                <a:latin typeface="Arial MT"/>
                <a:cs typeface="Arial MT"/>
              </a:rPr>
              <a:t> </a:t>
            </a:r>
            <a:r>
              <a:rPr sz="1250" spc="-10" dirty="0">
                <a:solidFill>
                  <a:srgbClr val="09417D"/>
                </a:solidFill>
                <a:latin typeface="Arial MT"/>
                <a:cs typeface="Arial MT"/>
              </a:rPr>
              <a:t>protection</a:t>
            </a:r>
            <a:r>
              <a:rPr sz="1250" spc="-25" dirty="0">
                <a:solidFill>
                  <a:srgbClr val="09417D"/>
                </a:solidFill>
                <a:latin typeface="Arial MT"/>
                <a:cs typeface="Arial MT"/>
              </a:rPr>
              <a:t> </a:t>
            </a:r>
            <a:r>
              <a:rPr sz="1250" dirty="0">
                <a:solidFill>
                  <a:srgbClr val="09417D"/>
                </a:solidFill>
                <a:latin typeface="Arial MT"/>
                <a:cs typeface="Arial MT"/>
              </a:rPr>
              <a:t>de</a:t>
            </a:r>
            <a:r>
              <a:rPr sz="1250" spc="-30" dirty="0">
                <a:solidFill>
                  <a:srgbClr val="09417D"/>
                </a:solidFill>
                <a:latin typeface="Arial MT"/>
                <a:cs typeface="Arial MT"/>
              </a:rPr>
              <a:t> </a:t>
            </a:r>
            <a:r>
              <a:rPr sz="1250" dirty="0">
                <a:solidFill>
                  <a:srgbClr val="09417D"/>
                </a:solidFill>
                <a:latin typeface="Arial MT"/>
                <a:cs typeface="Arial MT"/>
              </a:rPr>
              <a:t>la</a:t>
            </a:r>
            <a:r>
              <a:rPr sz="1250" spc="-25" dirty="0">
                <a:solidFill>
                  <a:srgbClr val="09417D"/>
                </a:solidFill>
                <a:latin typeface="Arial MT"/>
                <a:cs typeface="Arial MT"/>
              </a:rPr>
              <a:t> </a:t>
            </a:r>
            <a:r>
              <a:rPr sz="1250" spc="-110" dirty="0">
                <a:solidFill>
                  <a:srgbClr val="09417D"/>
                </a:solidFill>
                <a:latin typeface="Arial MT"/>
                <a:cs typeface="Arial MT"/>
              </a:rPr>
              <a:t>santé </a:t>
            </a:r>
            <a:r>
              <a:rPr sz="1250" spc="-55" dirty="0">
                <a:solidFill>
                  <a:srgbClr val="09417D"/>
                </a:solidFill>
                <a:latin typeface="Arial MT"/>
                <a:cs typeface="Arial MT"/>
              </a:rPr>
              <a:t>physique</a:t>
            </a:r>
            <a:r>
              <a:rPr sz="1250" spc="-20" dirty="0">
                <a:solidFill>
                  <a:srgbClr val="09417D"/>
                </a:solidFill>
                <a:latin typeface="Arial MT"/>
                <a:cs typeface="Arial MT"/>
              </a:rPr>
              <a:t> </a:t>
            </a:r>
            <a:r>
              <a:rPr sz="1250" spc="-10" dirty="0">
                <a:solidFill>
                  <a:srgbClr val="09417D"/>
                </a:solidFill>
                <a:latin typeface="Arial MT"/>
                <a:cs typeface="Arial MT"/>
              </a:rPr>
              <a:t>et</a:t>
            </a:r>
            <a:r>
              <a:rPr sz="1250" spc="-20" dirty="0">
                <a:solidFill>
                  <a:srgbClr val="09417D"/>
                </a:solidFill>
                <a:latin typeface="Arial MT"/>
                <a:cs typeface="Arial MT"/>
              </a:rPr>
              <a:t> </a:t>
            </a:r>
            <a:r>
              <a:rPr sz="1250" spc="-55" dirty="0">
                <a:solidFill>
                  <a:srgbClr val="09417D"/>
                </a:solidFill>
                <a:latin typeface="Arial MT"/>
                <a:cs typeface="Arial MT"/>
              </a:rPr>
              <a:t>mentale</a:t>
            </a:r>
            <a:r>
              <a:rPr sz="1250" spc="-15" dirty="0">
                <a:solidFill>
                  <a:srgbClr val="09417D"/>
                </a:solidFill>
                <a:latin typeface="Arial MT"/>
                <a:cs typeface="Arial MT"/>
              </a:rPr>
              <a:t> </a:t>
            </a:r>
            <a:r>
              <a:rPr sz="1250" spc="-10" dirty="0">
                <a:solidFill>
                  <a:srgbClr val="09417D"/>
                </a:solidFill>
                <a:latin typeface="Arial MT"/>
                <a:cs typeface="Arial MT"/>
              </a:rPr>
              <a:t>et</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la</a:t>
            </a:r>
            <a:r>
              <a:rPr sz="1250" spc="-15" dirty="0">
                <a:solidFill>
                  <a:srgbClr val="09417D"/>
                </a:solidFill>
                <a:latin typeface="Arial MT"/>
                <a:cs typeface="Arial MT"/>
              </a:rPr>
              <a:t> </a:t>
            </a:r>
            <a:r>
              <a:rPr sz="1250" spc="-35" dirty="0">
                <a:solidFill>
                  <a:srgbClr val="09417D"/>
                </a:solidFill>
                <a:latin typeface="Arial MT"/>
                <a:cs typeface="Arial MT"/>
              </a:rPr>
              <a:t>sécurité,</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0" dirty="0">
                <a:solidFill>
                  <a:srgbClr val="09417D"/>
                </a:solidFill>
                <a:latin typeface="Arial MT"/>
                <a:cs typeface="Arial MT"/>
              </a:rPr>
              <a:t>contribuer </a:t>
            </a:r>
            <a:r>
              <a:rPr sz="1250" spc="-105" dirty="0">
                <a:solidFill>
                  <a:srgbClr val="09417D"/>
                </a:solidFill>
                <a:latin typeface="Arial MT"/>
                <a:cs typeface="Arial MT"/>
              </a:rPr>
              <a:t>à</a:t>
            </a:r>
            <a:r>
              <a:rPr sz="1250" spc="-20" dirty="0">
                <a:solidFill>
                  <a:srgbClr val="09417D"/>
                </a:solidFill>
                <a:latin typeface="Arial MT"/>
                <a:cs typeface="Arial MT"/>
              </a:rPr>
              <a:t> l'amélioration</a:t>
            </a:r>
            <a:r>
              <a:rPr sz="1250" spc="-15" dirty="0">
                <a:solidFill>
                  <a:srgbClr val="09417D"/>
                </a:solidFill>
                <a:latin typeface="Arial MT"/>
                <a:cs typeface="Arial MT"/>
              </a:rPr>
              <a:t> </a:t>
            </a:r>
            <a:r>
              <a:rPr sz="1250" spc="-90" dirty="0">
                <a:solidFill>
                  <a:srgbClr val="09417D"/>
                </a:solidFill>
                <a:latin typeface="Arial MT"/>
                <a:cs typeface="Arial MT"/>
              </a:rPr>
              <a:t>des</a:t>
            </a:r>
            <a:r>
              <a:rPr sz="1250" spc="-20" dirty="0">
                <a:solidFill>
                  <a:srgbClr val="09417D"/>
                </a:solidFill>
                <a:latin typeface="Arial MT"/>
                <a:cs typeface="Arial MT"/>
              </a:rPr>
              <a:t> </a:t>
            </a:r>
            <a:r>
              <a:rPr sz="1250" spc="-35" dirty="0">
                <a:solidFill>
                  <a:srgbClr val="09417D"/>
                </a:solidFill>
                <a:latin typeface="Arial MT"/>
                <a:cs typeface="Arial MT"/>
              </a:rPr>
              <a:t>conditions</a:t>
            </a:r>
            <a:r>
              <a:rPr sz="1250" spc="-15"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travail,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5" dirty="0">
                <a:solidFill>
                  <a:srgbClr val="09417D"/>
                </a:solidFill>
                <a:latin typeface="Arial MT"/>
                <a:cs typeface="Arial MT"/>
              </a:rPr>
              <a:t>veiller</a:t>
            </a:r>
            <a:r>
              <a:rPr sz="1250" spc="-20" dirty="0">
                <a:solidFill>
                  <a:srgbClr val="09417D"/>
                </a:solidFill>
                <a:latin typeface="Arial MT"/>
                <a:cs typeface="Arial MT"/>
              </a:rPr>
              <a:t> </a:t>
            </a:r>
            <a:r>
              <a:rPr sz="1250" spc="-105" dirty="0">
                <a:solidFill>
                  <a:srgbClr val="09417D"/>
                </a:solidFill>
                <a:latin typeface="Arial MT"/>
                <a:cs typeface="Arial MT"/>
              </a:rPr>
              <a:t>à</a:t>
            </a:r>
            <a:r>
              <a:rPr sz="1250" spc="-15" dirty="0">
                <a:solidFill>
                  <a:srgbClr val="09417D"/>
                </a:solidFill>
                <a:latin typeface="Arial MT"/>
                <a:cs typeface="Arial MT"/>
              </a:rPr>
              <a:t> </a:t>
            </a:r>
            <a:r>
              <a:rPr sz="1250" spc="-30" dirty="0">
                <a:solidFill>
                  <a:srgbClr val="09417D"/>
                </a:solidFill>
                <a:latin typeface="Arial MT"/>
                <a:cs typeface="Arial MT"/>
              </a:rPr>
              <a:t>l'observation</a:t>
            </a:r>
            <a:r>
              <a:rPr sz="1250" spc="-20" dirty="0">
                <a:solidFill>
                  <a:srgbClr val="09417D"/>
                </a:solidFill>
                <a:latin typeface="Arial MT"/>
                <a:cs typeface="Arial MT"/>
              </a:rPr>
              <a:t> </a:t>
            </a:r>
            <a:r>
              <a:rPr sz="1250" spc="-90" dirty="0">
                <a:solidFill>
                  <a:srgbClr val="09417D"/>
                </a:solidFill>
                <a:latin typeface="Arial MT"/>
                <a:cs typeface="Arial MT"/>
              </a:rPr>
              <a:t>des</a:t>
            </a:r>
            <a:r>
              <a:rPr sz="1250" spc="-20" dirty="0">
                <a:solidFill>
                  <a:srgbClr val="09417D"/>
                </a:solidFill>
                <a:latin typeface="Arial MT"/>
                <a:cs typeface="Arial MT"/>
              </a:rPr>
              <a:t> </a:t>
            </a:r>
            <a:r>
              <a:rPr sz="1250" spc="-35" dirty="0">
                <a:solidFill>
                  <a:srgbClr val="09417D"/>
                </a:solidFill>
                <a:latin typeface="Arial MT"/>
                <a:cs typeface="Arial MT"/>
              </a:rPr>
              <a:t>prescriptions</a:t>
            </a:r>
            <a:r>
              <a:rPr sz="1250" spc="-15" dirty="0">
                <a:solidFill>
                  <a:srgbClr val="09417D"/>
                </a:solidFill>
                <a:latin typeface="Arial MT"/>
                <a:cs typeface="Arial MT"/>
              </a:rPr>
              <a:t> </a:t>
            </a:r>
            <a:r>
              <a:rPr sz="1250" spc="-75" dirty="0">
                <a:solidFill>
                  <a:srgbClr val="09417D"/>
                </a:solidFill>
                <a:latin typeface="Arial MT"/>
                <a:cs typeface="Arial MT"/>
              </a:rPr>
              <a:t>légales</a:t>
            </a:r>
            <a:r>
              <a:rPr sz="1250" spc="-20" dirty="0">
                <a:solidFill>
                  <a:srgbClr val="09417D"/>
                </a:solidFill>
                <a:latin typeface="Arial MT"/>
                <a:cs typeface="Arial MT"/>
              </a:rPr>
              <a:t> </a:t>
            </a:r>
            <a:r>
              <a:rPr sz="1250" spc="-75" dirty="0">
                <a:solidFill>
                  <a:srgbClr val="09417D"/>
                </a:solidFill>
                <a:latin typeface="Arial MT"/>
                <a:cs typeface="Arial MT"/>
              </a:rPr>
              <a:t>en</a:t>
            </a:r>
            <a:r>
              <a:rPr sz="1250" spc="-15" dirty="0">
                <a:solidFill>
                  <a:srgbClr val="09417D"/>
                </a:solidFill>
                <a:latin typeface="Arial MT"/>
                <a:cs typeface="Arial MT"/>
              </a:rPr>
              <a:t> </a:t>
            </a:r>
            <a:r>
              <a:rPr sz="1250" spc="-100" dirty="0">
                <a:solidFill>
                  <a:srgbClr val="09417D"/>
                </a:solidFill>
                <a:latin typeface="Arial MT"/>
                <a:cs typeface="Arial MT"/>
              </a:rPr>
              <a:t>ces</a:t>
            </a:r>
            <a:r>
              <a:rPr sz="1250" spc="-20" dirty="0">
                <a:solidFill>
                  <a:srgbClr val="09417D"/>
                </a:solidFill>
                <a:latin typeface="Arial MT"/>
                <a:cs typeface="Arial MT"/>
              </a:rPr>
              <a:t> </a:t>
            </a:r>
            <a:r>
              <a:rPr sz="1250" spc="-10" dirty="0">
                <a:solidFill>
                  <a:srgbClr val="09417D"/>
                </a:solidFill>
                <a:latin typeface="Arial MT"/>
                <a:cs typeface="Arial MT"/>
              </a:rPr>
              <a:t>matières.</a:t>
            </a:r>
            <a:endParaRPr sz="1250" dirty="0">
              <a:latin typeface="Arial MT"/>
              <a:cs typeface="Arial MT"/>
            </a:endParaRPr>
          </a:p>
        </p:txBody>
      </p:sp>
      <p:sp>
        <p:nvSpPr>
          <p:cNvPr id="17" name="object 17"/>
          <p:cNvSpPr/>
          <p:nvPr/>
        </p:nvSpPr>
        <p:spPr>
          <a:xfrm>
            <a:off x="1035424" y="5880776"/>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8" name="object 18"/>
          <p:cNvSpPr txBox="1"/>
          <p:nvPr/>
        </p:nvSpPr>
        <p:spPr>
          <a:xfrm>
            <a:off x="1484195" y="6321150"/>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2</a:t>
            </a:r>
            <a:endParaRPr sz="2000">
              <a:latin typeface="Cambria"/>
              <a:cs typeface="Cambria"/>
            </a:endParaRPr>
          </a:p>
        </p:txBody>
      </p:sp>
      <p:sp>
        <p:nvSpPr>
          <p:cNvPr id="19" name="object 19"/>
          <p:cNvSpPr txBox="1"/>
          <p:nvPr/>
        </p:nvSpPr>
        <p:spPr>
          <a:xfrm>
            <a:off x="2900140" y="6330700"/>
            <a:ext cx="1039494"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09417D"/>
                </a:solidFill>
                <a:latin typeface="Times New Roman"/>
                <a:cs typeface="Times New Roman"/>
              </a:rPr>
              <a:t>Membres</a:t>
            </a:r>
            <a:endParaRPr sz="1800">
              <a:latin typeface="Times New Roman"/>
              <a:cs typeface="Times New Roman"/>
            </a:endParaRPr>
          </a:p>
        </p:txBody>
      </p:sp>
      <p:sp>
        <p:nvSpPr>
          <p:cNvPr id="20" name="object 20"/>
          <p:cNvSpPr txBox="1"/>
          <p:nvPr/>
        </p:nvSpPr>
        <p:spPr>
          <a:xfrm>
            <a:off x="6389968" y="5377878"/>
            <a:ext cx="10878820" cy="1688539"/>
          </a:xfrm>
          <a:prstGeom prst="rect">
            <a:avLst/>
          </a:prstGeom>
        </p:spPr>
        <p:txBody>
          <a:bodyPr vert="horz" wrap="square" lIns="0" tIns="31115" rIns="0" bIns="0" rtlCol="0">
            <a:spAutoFit/>
          </a:bodyPr>
          <a:lstStyle/>
          <a:p>
            <a:pPr marL="12700">
              <a:lnSpc>
                <a:spcPct val="100000"/>
              </a:lnSpc>
              <a:spcBef>
                <a:spcPts val="245"/>
              </a:spcBef>
            </a:pPr>
            <a:r>
              <a:rPr sz="1250" spc="-60" dirty="0">
                <a:solidFill>
                  <a:srgbClr val="BD3249"/>
                </a:solidFill>
                <a:latin typeface="Arial MT"/>
                <a:cs typeface="Arial MT"/>
              </a:rPr>
              <a:t>Rep</a:t>
            </a:r>
            <a:r>
              <a:rPr sz="1200" spc="-60" dirty="0">
                <a:solidFill>
                  <a:srgbClr val="BD3249"/>
                </a:solidFill>
                <a:latin typeface="Tahoma"/>
                <a:cs typeface="Tahoma"/>
              </a:rPr>
              <a:t>r</a:t>
            </a:r>
            <a:r>
              <a:rPr sz="1250" spc="-60" dirty="0">
                <a:solidFill>
                  <a:srgbClr val="BD3249"/>
                </a:solidFill>
                <a:latin typeface="Arial MT"/>
                <a:cs typeface="Arial MT"/>
              </a:rPr>
              <a:t>é</a:t>
            </a:r>
            <a:r>
              <a:rPr sz="1200" spc="-60" dirty="0">
                <a:solidFill>
                  <a:srgbClr val="BD3249"/>
                </a:solidFill>
                <a:latin typeface="Tahoma"/>
                <a:cs typeface="Tahoma"/>
              </a:rPr>
              <a:t>s</a:t>
            </a:r>
            <a:r>
              <a:rPr sz="1250" spc="-60" dirty="0">
                <a:solidFill>
                  <a:srgbClr val="BD3249"/>
                </a:solidFill>
                <a:latin typeface="Arial MT"/>
                <a:cs typeface="Arial MT"/>
              </a:rPr>
              <a:t>en</a:t>
            </a:r>
            <a:r>
              <a:rPr sz="1200" spc="-60" dirty="0">
                <a:solidFill>
                  <a:srgbClr val="BD3249"/>
                </a:solidFill>
                <a:latin typeface="Tahoma"/>
                <a:cs typeface="Tahoma"/>
              </a:rPr>
              <a:t>t</a:t>
            </a:r>
            <a:r>
              <a:rPr sz="1250" spc="-60" dirty="0">
                <a:solidFill>
                  <a:srgbClr val="BD3249"/>
                </a:solidFill>
                <a:latin typeface="Arial MT"/>
                <a:cs typeface="Arial MT"/>
              </a:rPr>
              <a:t>an</a:t>
            </a:r>
            <a:r>
              <a:rPr sz="1200" spc="-60" dirty="0">
                <a:solidFill>
                  <a:srgbClr val="BD3249"/>
                </a:solidFill>
                <a:latin typeface="Tahoma"/>
                <a:cs typeface="Tahoma"/>
              </a:rPr>
              <a:t>ts</a:t>
            </a:r>
            <a:r>
              <a:rPr sz="1200" spc="-5" dirty="0">
                <a:solidFill>
                  <a:srgbClr val="BD3249"/>
                </a:solidFill>
                <a:latin typeface="Tahoma"/>
                <a:cs typeface="Tahoma"/>
              </a:rPr>
              <a:t> </a:t>
            </a:r>
            <a:r>
              <a:rPr sz="1250" spc="-60" dirty="0">
                <a:solidFill>
                  <a:srgbClr val="BD3249"/>
                </a:solidFill>
                <a:latin typeface="Arial MT"/>
                <a:cs typeface="Arial MT"/>
              </a:rPr>
              <a:t>de</a:t>
            </a:r>
            <a:r>
              <a:rPr sz="1200" spc="-60" dirty="0">
                <a:solidFill>
                  <a:srgbClr val="BD3249"/>
                </a:solidFill>
                <a:latin typeface="Tahoma"/>
                <a:cs typeface="Tahoma"/>
              </a:rPr>
              <a:t>s</a:t>
            </a:r>
            <a:r>
              <a:rPr sz="1200" dirty="0">
                <a:solidFill>
                  <a:srgbClr val="BD3249"/>
                </a:solidFill>
                <a:latin typeface="Tahoma"/>
                <a:cs typeface="Tahoma"/>
              </a:rPr>
              <a:t> </a:t>
            </a:r>
            <a:r>
              <a:rPr sz="1250" spc="-10" dirty="0">
                <a:solidFill>
                  <a:srgbClr val="BD3249"/>
                </a:solidFill>
                <a:latin typeface="Arial MT"/>
                <a:cs typeface="Arial MT"/>
              </a:rPr>
              <a:t>pe</a:t>
            </a:r>
            <a:r>
              <a:rPr sz="1200" spc="-10" dirty="0">
                <a:solidFill>
                  <a:srgbClr val="BD3249"/>
                </a:solidFill>
                <a:latin typeface="Tahoma"/>
                <a:cs typeface="Tahoma"/>
              </a:rPr>
              <a:t>rs</a:t>
            </a:r>
            <a:r>
              <a:rPr sz="1250" spc="-10" dirty="0">
                <a:solidFill>
                  <a:srgbClr val="BD3249"/>
                </a:solidFill>
                <a:latin typeface="Arial MT"/>
                <a:cs typeface="Arial MT"/>
              </a:rPr>
              <a:t>onnel</a:t>
            </a:r>
            <a:r>
              <a:rPr sz="1200" spc="-10" dirty="0">
                <a:solidFill>
                  <a:srgbClr val="BD3249"/>
                </a:solidFill>
                <a:latin typeface="Tahoma"/>
                <a:cs typeface="Tahoma"/>
              </a:rPr>
              <a:t>s</a:t>
            </a:r>
            <a:endParaRPr sz="1200" dirty="0">
              <a:latin typeface="Tahoma"/>
              <a:cs typeface="Tahoma"/>
            </a:endParaRPr>
          </a:p>
          <a:p>
            <a:pPr marL="12700" marR="2287905">
              <a:lnSpc>
                <a:spcPct val="110000"/>
              </a:lnSpc>
            </a:pPr>
            <a:r>
              <a:rPr sz="1250" spc="-30" dirty="0" err="1">
                <a:solidFill>
                  <a:srgbClr val="09417D"/>
                </a:solidFill>
                <a:latin typeface="Arial MT"/>
                <a:cs typeface="Arial MT"/>
              </a:rPr>
              <a:t>Titulaires</a:t>
            </a:r>
            <a:r>
              <a:rPr sz="1250" spc="5" dirty="0">
                <a:solidFill>
                  <a:srgbClr val="09417D"/>
                </a:solidFill>
                <a:latin typeface="Arial MT"/>
                <a:cs typeface="Arial MT"/>
              </a:rPr>
              <a:t> </a:t>
            </a:r>
            <a:r>
              <a:rPr lang="fr-FR" sz="1250" spc="-140" dirty="0">
                <a:solidFill>
                  <a:srgbClr val="09417D"/>
                </a:solidFill>
                <a:latin typeface="Arial MT"/>
                <a:cs typeface="Arial MT"/>
              </a:rPr>
              <a:t>UNSA</a:t>
            </a:r>
            <a:r>
              <a:rPr sz="1250" spc="5"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lang="fr-FR" sz="1250" spc="5" dirty="0">
                <a:solidFill>
                  <a:srgbClr val="09417D"/>
                </a:solidFill>
                <a:latin typeface="Arial MT"/>
                <a:cs typeface="Arial MT"/>
              </a:rPr>
              <a:t>Frédéric AMREIN, </a:t>
            </a:r>
            <a:r>
              <a:rPr sz="1250" spc="-75" dirty="0">
                <a:solidFill>
                  <a:srgbClr val="09417D"/>
                </a:solidFill>
                <a:latin typeface="Arial MT"/>
                <a:cs typeface="Arial MT"/>
              </a:rPr>
              <a:t>Sylvie</a:t>
            </a:r>
            <a:r>
              <a:rPr sz="1250" spc="10" dirty="0">
                <a:solidFill>
                  <a:srgbClr val="09417D"/>
                </a:solidFill>
                <a:latin typeface="Arial MT"/>
                <a:cs typeface="Arial MT"/>
              </a:rPr>
              <a:t> </a:t>
            </a:r>
            <a:r>
              <a:rPr sz="1250" spc="-40" dirty="0">
                <a:solidFill>
                  <a:srgbClr val="09417D"/>
                </a:solidFill>
                <a:latin typeface="Arial MT"/>
                <a:cs typeface="Arial MT"/>
              </a:rPr>
              <a:t>DUCKI,</a:t>
            </a:r>
            <a:r>
              <a:rPr lang="fr-FR" sz="1250" spc="-40" dirty="0">
                <a:solidFill>
                  <a:srgbClr val="09417D"/>
                </a:solidFill>
                <a:latin typeface="Arial MT"/>
                <a:cs typeface="Arial MT"/>
              </a:rPr>
              <a:t> Alexis JEAN, Elodie FAYE, Agnès ESPINASSE, William GUYOT-LENAT, Sandrine PEREIRA</a:t>
            </a:r>
          </a:p>
          <a:p>
            <a:pPr marL="12700" marR="2287905">
              <a:lnSpc>
                <a:spcPct val="110000"/>
              </a:lnSpc>
            </a:pPr>
            <a:r>
              <a:rPr sz="1250" spc="-65" dirty="0" err="1">
                <a:solidFill>
                  <a:srgbClr val="09417D"/>
                </a:solidFill>
                <a:latin typeface="Arial MT"/>
                <a:cs typeface="Arial MT"/>
              </a:rPr>
              <a:t>Suppléants</a:t>
            </a:r>
            <a:r>
              <a:rPr sz="1250" spc="-5" dirty="0">
                <a:solidFill>
                  <a:srgbClr val="09417D"/>
                </a:solidFill>
                <a:latin typeface="Arial MT"/>
                <a:cs typeface="Arial MT"/>
              </a:rPr>
              <a:t> </a:t>
            </a:r>
            <a:r>
              <a:rPr lang="fr-FR" sz="1250" spc="-140" dirty="0">
                <a:solidFill>
                  <a:srgbClr val="09417D"/>
                </a:solidFill>
                <a:latin typeface="Arial MT"/>
                <a:cs typeface="Arial MT"/>
              </a:rPr>
              <a:t>UNSA</a:t>
            </a:r>
            <a:r>
              <a:rPr sz="1250" dirty="0">
                <a:solidFill>
                  <a:srgbClr val="09417D"/>
                </a:solidFill>
                <a:latin typeface="Arial MT"/>
                <a:cs typeface="Arial MT"/>
              </a:rPr>
              <a:t> : </a:t>
            </a:r>
            <a:r>
              <a:rPr lang="fr-FR" sz="1250" dirty="0">
                <a:solidFill>
                  <a:srgbClr val="09417D"/>
                </a:solidFill>
                <a:latin typeface="Arial MT"/>
                <a:cs typeface="Arial MT"/>
              </a:rPr>
              <a:t>Michel DREAN, Hélène CHANAL, Pascale GRANET, Adeline AUGIER, Bénédicte BOUSSET, Sébastien PERBAL, Aure GENILLIER, David DUCHEZ</a:t>
            </a:r>
            <a:endParaRPr sz="1250" dirty="0">
              <a:latin typeface="Arial MT"/>
              <a:cs typeface="Arial MT"/>
            </a:endParaRPr>
          </a:p>
          <a:p>
            <a:pPr marL="12700" marR="7517130">
              <a:lnSpc>
                <a:spcPct val="110000"/>
              </a:lnSpc>
            </a:pPr>
            <a:r>
              <a:rPr sz="1250" spc="-60" dirty="0" err="1">
                <a:solidFill>
                  <a:srgbClr val="BD3249"/>
                </a:solidFill>
                <a:latin typeface="Arial MT"/>
                <a:cs typeface="Arial MT"/>
              </a:rPr>
              <a:t>Rep</a:t>
            </a:r>
            <a:r>
              <a:rPr sz="1200" spc="-60" dirty="0" err="1">
                <a:solidFill>
                  <a:srgbClr val="BD3249"/>
                </a:solidFill>
                <a:latin typeface="Tahoma"/>
                <a:cs typeface="Tahoma"/>
              </a:rPr>
              <a:t>r</a:t>
            </a:r>
            <a:r>
              <a:rPr sz="1250" spc="-60" dirty="0" err="1">
                <a:solidFill>
                  <a:srgbClr val="BD3249"/>
                </a:solidFill>
                <a:latin typeface="Arial MT"/>
                <a:cs typeface="Arial MT"/>
              </a:rPr>
              <a:t>é</a:t>
            </a:r>
            <a:r>
              <a:rPr sz="1200" spc="-60" dirty="0" err="1">
                <a:solidFill>
                  <a:srgbClr val="BD3249"/>
                </a:solidFill>
                <a:latin typeface="Tahoma"/>
                <a:cs typeface="Tahoma"/>
              </a:rPr>
              <a:t>s</a:t>
            </a:r>
            <a:r>
              <a:rPr sz="1250" spc="-60" dirty="0" err="1">
                <a:solidFill>
                  <a:srgbClr val="BD3249"/>
                </a:solidFill>
                <a:latin typeface="Arial MT"/>
                <a:cs typeface="Arial MT"/>
              </a:rPr>
              <a:t>en</a:t>
            </a:r>
            <a:r>
              <a:rPr sz="1200" spc="-60" dirty="0" err="1">
                <a:solidFill>
                  <a:srgbClr val="BD3249"/>
                </a:solidFill>
                <a:latin typeface="Tahoma"/>
                <a:cs typeface="Tahoma"/>
              </a:rPr>
              <a:t>t</a:t>
            </a:r>
            <a:r>
              <a:rPr sz="1250" spc="-60" dirty="0" err="1">
                <a:solidFill>
                  <a:srgbClr val="BD3249"/>
                </a:solidFill>
                <a:latin typeface="Arial MT"/>
                <a:cs typeface="Arial MT"/>
              </a:rPr>
              <a:t>an</a:t>
            </a:r>
            <a:r>
              <a:rPr sz="1200" spc="-60" dirty="0" err="1">
                <a:solidFill>
                  <a:srgbClr val="BD3249"/>
                </a:solidFill>
                <a:latin typeface="Tahoma"/>
                <a:cs typeface="Tahoma"/>
              </a:rPr>
              <a:t>ts</a:t>
            </a:r>
            <a:r>
              <a:rPr sz="1200" spc="-10" dirty="0">
                <a:solidFill>
                  <a:srgbClr val="BD3249"/>
                </a:solidFill>
                <a:latin typeface="Tahoma"/>
                <a:cs typeface="Tahoma"/>
              </a:rPr>
              <a:t> </a:t>
            </a:r>
            <a:r>
              <a:rPr sz="1250" spc="-70" dirty="0">
                <a:solidFill>
                  <a:srgbClr val="BD3249"/>
                </a:solidFill>
                <a:latin typeface="Arial MT"/>
                <a:cs typeface="Arial MT"/>
              </a:rPr>
              <a:t>de</a:t>
            </a:r>
            <a:r>
              <a:rPr sz="1250" spc="20" dirty="0">
                <a:solidFill>
                  <a:srgbClr val="BD3249"/>
                </a:solidFill>
                <a:latin typeface="Arial MT"/>
                <a:cs typeface="Arial MT"/>
              </a:rPr>
              <a:t> </a:t>
            </a:r>
            <a:r>
              <a:rPr sz="1250" spc="-10" dirty="0">
                <a:solidFill>
                  <a:srgbClr val="BD3249"/>
                </a:solidFill>
                <a:latin typeface="Arial MT"/>
                <a:cs typeface="Arial MT"/>
              </a:rPr>
              <a:t>l'Admini</a:t>
            </a:r>
            <a:r>
              <a:rPr sz="1200" spc="-10" dirty="0">
                <a:solidFill>
                  <a:srgbClr val="BD3249"/>
                </a:solidFill>
                <a:latin typeface="Tahoma"/>
                <a:cs typeface="Tahoma"/>
              </a:rPr>
              <a:t>str</a:t>
            </a:r>
            <a:r>
              <a:rPr sz="1250" spc="-10" dirty="0">
                <a:solidFill>
                  <a:srgbClr val="BD3249"/>
                </a:solidFill>
                <a:latin typeface="Arial MT"/>
                <a:cs typeface="Arial MT"/>
              </a:rPr>
              <a:t>a</a:t>
            </a:r>
            <a:r>
              <a:rPr sz="1200" spc="-10" dirty="0">
                <a:solidFill>
                  <a:srgbClr val="BD3249"/>
                </a:solidFill>
                <a:latin typeface="Tahoma"/>
                <a:cs typeface="Tahoma"/>
              </a:rPr>
              <a:t>t</a:t>
            </a:r>
            <a:r>
              <a:rPr sz="1250" spc="-10" dirty="0">
                <a:solidFill>
                  <a:srgbClr val="BD3249"/>
                </a:solidFill>
                <a:latin typeface="Arial MT"/>
                <a:cs typeface="Arial MT"/>
              </a:rPr>
              <a:t>ion</a:t>
            </a:r>
            <a:endParaRPr sz="1250" dirty="0">
              <a:latin typeface="Arial MT"/>
              <a:cs typeface="Arial MT"/>
            </a:endParaRPr>
          </a:p>
          <a:p>
            <a:pPr marL="12700" marR="6516370">
              <a:lnSpc>
                <a:spcPct val="110000"/>
              </a:lnSpc>
            </a:pPr>
            <a:r>
              <a:rPr sz="1250" spc="-70" dirty="0">
                <a:solidFill>
                  <a:srgbClr val="09417D"/>
                </a:solidFill>
                <a:latin typeface="Arial MT"/>
                <a:cs typeface="Arial MT"/>
              </a:rPr>
              <a:t>Sophie</a:t>
            </a:r>
            <a:r>
              <a:rPr sz="1250" spc="15" dirty="0">
                <a:solidFill>
                  <a:srgbClr val="09417D"/>
                </a:solidFill>
                <a:latin typeface="Arial MT"/>
                <a:cs typeface="Arial MT"/>
              </a:rPr>
              <a:t> </a:t>
            </a:r>
            <a:r>
              <a:rPr sz="1250" spc="-85" dirty="0">
                <a:solidFill>
                  <a:srgbClr val="09417D"/>
                </a:solidFill>
                <a:latin typeface="Arial MT"/>
                <a:cs typeface="Arial MT"/>
              </a:rPr>
              <a:t>COMMEREUC,</a:t>
            </a:r>
            <a:r>
              <a:rPr sz="1250" spc="15" dirty="0">
                <a:solidFill>
                  <a:srgbClr val="09417D"/>
                </a:solidFill>
                <a:latin typeface="Arial MT"/>
                <a:cs typeface="Arial MT"/>
              </a:rPr>
              <a:t> </a:t>
            </a:r>
            <a:r>
              <a:rPr sz="1250" spc="-25" dirty="0">
                <a:solidFill>
                  <a:srgbClr val="09417D"/>
                </a:solidFill>
                <a:latin typeface="Arial MT"/>
                <a:cs typeface="Arial MT"/>
              </a:rPr>
              <a:t>directrice</a:t>
            </a:r>
            <a:r>
              <a:rPr sz="1250" spc="15" dirty="0">
                <a:solidFill>
                  <a:srgbClr val="09417D"/>
                </a:solidFill>
                <a:latin typeface="Arial MT"/>
                <a:cs typeface="Arial MT"/>
              </a:rPr>
              <a:t> </a:t>
            </a:r>
            <a:r>
              <a:rPr sz="1250" spc="-65" dirty="0">
                <a:solidFill>
                  <a:srgbClr val="09417D"/>
                </a:solidFill>
                <a:latin typeface="Arial MT"/>
                <a:cs typeface="Arial MT"/>
              </a:rPr>
              <a:t>générale</a:t>
            </a:r>
            <a:r>
              <a:rPr sz="1250" spc="15" dirty="0">
                <a:solidFill>
                  <a:srgbClr val="09417D"/>
                </a:solidFill>
                <a:latin typeface="Arial MT"/>
                <a:cs typeface="Arial MT"/>
              </a:rPr>
              <a:t> </a:t>
            </a:r>
            <a:r>
              <a:rPr sz="1250" spc="-30" dirty="0">
                <a:solidFill>
                  <a:srgbClr val="09417D"/>
                </a:solidFill>
                <a:latin typeface="Arial MT"/>
                <a:cs typeface="Arial MT"/>
              </a:rPr>
              <a:t>Clermont</a:t>
            </a:r>
            <a:r>
              <a:rPr sz="1250" spc="15" dirty="0">
                <a:solidFill>
                  <a:srgbClr val="09417D"/>
                </a:solidFill>
                <a:latin typeface="Arial MT"/>
                <a:cs typeface="Arial MT"/>
              </a:rPr>
              <a:t> </a:t>
            </a:r>
            <a:r>
              <a:rPr sz="1250" spc="-70" dirty="0">
                <a:solidFill>
                  <a:srgbClr val="09417D"/>
                </a:solidFill>
                <a:latin typeface="Arial MT"/>
                <a:cs typeface="Arial MT"/>
              </a:rPr>
              <a:t>Auvergne</a:t>
            </a:r>
            <a:r>
              <a:rPr sz="1250" spc="15" dirty="0">
                <a:solidFill>
                  <a:srgbClr val="09417D"/>
                </a:solidFill>
                <a:latin typeface="Arial MT"/>
                <a:cs typeface="Arial MT"/>
              </a:rPr>
              <a:t> </a:t>
            </a:r>
            <a:r>
              <a:rPr sz="1250" spc="-105" dirty="0">
                <a:solidFill>
                  <a:srgbClr val="09417D"/>
                </a:solidFill>
                <a:latin typeface="Arial MT"/>
                <a:cs typeface="Arial MT"/>
              </a:rPr>
              <a:t>INP </a:t>
            </a:r>
            <a:r>
              <a:rPr sz="1250" spc="-35" dirty="0">
                <a:solidFill>
                  <a:srgbClr val="09417D"/>
                </a:solidFill>
                <a:latin typeface="Arial MT"/>
                <a:cs typeface="Arial MT"/>
              </a:rPr>
              <a:t>Malika</a:t>
            </a:r>
            <a:r>
              <a:rPr sz="1250" dirty="0">
                <a:solidFill>
                  <a:srgbClr val="09417D"/>
                </a:solidFill>
                <a:latin typeface="Arial MT"/>
                <a:cs typeface="Arial MT"/>
              </a:rPr>
              <a:t> </a:t>
            </a:r>
            <a:r>
              <a:rPr sz="1250" spc="-75" dirty="0">
                <a:solidFill>
                  <a:srgbClr val="09417D"/>
                </a:solidFill>
                <a:latin typeface="Arial MT"/>
                <a:cs typeface="Arial MT"/>
              </a:rPr>
              <a:t>FETU,</a:t>
            </a:r>
            <a:r>
              <a:rPr sz="1250" dirty="0">
                <a:solidFill>
                  <a:srgbClr val="09417D"/>
                </a:solidFill>
                <a:latin typeface="Arial MT"/>
                <a:cs typeface="Arial MT"/>
              </a:rPr>
              <a:t> </a:t>
            </a:r>
            <a:r>
              <a:rPr sz="1250" spc="-135" dirty="0">
                <a:solidFill>
                  <a:srgbClr val="09417D"/>
                </a:solidFill>
                <a:latin typeface="Arial MT"/>
                <a:cs typeface="Arial MT"/>
              </a:rPr>
              <a:t>RH</a:t>
            </a:r>
            <a:r>
              <a:rPr sz="1250" dirty="0">
                <a:solidFill>
                  <a:srgbClr val="09417D"/>
                </a:solidFill>
                <a:latin typeface="Arial MT"/>
                <a:cs typeface="Arial MT"/>
              </a:rPr>
              <a:t> </a:t>
            </a:r>
            <a:r>
              <a:rPr sz="1250" spc="-30" dirty="0">
                <a:solidFill>
                  <a:srgbClr val="09417D"/>
                </a:solidFill>
                <a:latin typeface="Arial MT"/>
                <a:cs typeface="Arial MT"/>
              </a:rPr>
              <a:t>Clermont</a:t>
            </a:r>
            <a:r>
              <a:rPr sz="1250" dirty="0">
                <a:solidFill>
                  <a:srgbClr val="09417D"/>
                </a:solidFill>
                <a:latin typeface="Arial MT"/>
                <a:cs typeface="Arial MT"/>
              </a:rPr>
              <a:t> </a:t>
            </a:r>
            <a:r>
              <a:rPr sz="1250" spc="-70" dirty="0">
                <a:solidFill>
                  <a:srgbClr val="09417D"/>
                </a:solidFill>
                <a:latin typeface="Arial MT"/>
                <a:cs typeface="Arial MT"/>
              </a:rPr>
              <a:t>Auvergne</a:t>
            </a:r>
            <a:r>
              <a:rPr sz="1250" spc="5" dirty="0">
                <a:solidFill>
                  <a:srgbClr val="09417D"/>
                </a:solidFill>
                <a:latin typeface="Arial MT"/>
                <a:cs typeface="Arial MT"/>
              </a:rPr>
              <a:t> </a:t>
            </a:r>
            <a:r>
              <a:rPr sz="1250" spc="-25" dirty="0">
                <a:solidFill>
                  <a:srgbClr val="09417D"/>
                </a:solidFill>
                <a:latin typeface="Arial MT"/>
                <a:cs typeface="Arial MT"/>
              </a:rPr>
              <a:t>INP</a:t>
            </a:r>
            <a:endParaRPr sz="1250" dirty="0">
              <a:latin typeface="Arial MT"/>
              <a:cs typeface="Arial MT"/>
            </a:endParaRPr>
          </a:p>
        </p:txBody>
      </p:sp>
      <p:sp>
        <p:nvSpPr>
          <p:cNvPr id="21" name="object 21"/>
          <p:cNvSpPr txBox="1"/>
          <p:nvPr/>
        </p:nvSpPr>
        <p:spPr>
          <a:xfrm>
            <a:off x="2900140" y="9269614"/>
            <a:ext cx="2207895" cy="391160"/>
          </a:xfrm>
          <a:prstGeom prst="rect">
            <a:avLst/>
          </a:prstGeom>
        </p:spPr>
        <p:txBody>
          <a:bodyPr vert="horz" wrap="square" lIns="0" tIns="12700" rIns="0" bIns="0" rtlCol="0">
            <a:spAutoFit/>
          </a:bodyPr>
          <a:lstStyle/>
          <a:p>
            <a:pPr marL="12700">
              <a:lnSpc>
                <a:spcPct val="100000"/>
              </a:lnSpc>
              <a:spcBef>
                <a:spcPts val="100"/>
              </a:spcBef>
            </a:pPr>
            <a:r>
              <a:rPr lang="fr-FR" sz="2400" b="1" spc="100" dirty="0">
                <a:solidFill>
                  <a:srgbClr val="09417D"/>
                </a:solidFill>
                <a:latin typeface="Times New Roman"/>
                <a:cs typeface="Times New Roman"/>
              </a:rPr>
              <a:t>Nota</a:t>
            </a:r>
            <a:endParaRPr sz="2400" dirty="0">
              <a:latin typeface="Times New Roman"/>
              <a:cs typeface="Times New Roman"/>
            </a:endParaRPr>
          </a:p>
        </p:txBody>
      </p:sp>
      <p:sp>
        <p:nvSpPr>
          <p:cNvPr id="22" name="object 22"/>
          <p:cNvSpPr txBox="1"/>
          <p:nvPr/>
        </p:nvSpPr>
        <p:spPr>
          <a:xfrm>
            <a:off x="6389968" y="9260069"/>
            <a:ext cx="10876280" cy="643381"/>
          </a:xfrm>
          <a:prstGeom prst="rect">
            <a:avLst/>
          </a:prstGeom>
        </p:spPr>
        <p:txBody>
          <a:bodyPr vert="horz" wrap="square" lIns="0" tIns="12065" rIns="0" bIns="0" rtlCol="0">
            <a:spAutoFit/>
          </a:bodyPr>
          <a:lstStyle/>
          <a:p>
            <a:pPr marL="12700" marR="5080">
              <a:lnSpc>
                <a:spcPct val="110000"/>
              </a:lnSpc>
              <a:spcBef>
                <a:spcPts val="95"/>
              </a:spcBef>
            </a:pPr>
            <a:r>
              <a:rPr lang="fr-FR" sz="1250" spc="-20" dirty="0">
                <a:solidFill>
                  <a:srgbClr val="09417D"/>
                </a:solidFill>
                <a:latin typeface="Arial MT"/>
                <a:cs typeface="Arial MT"/>
              </a:rPr>
              <a:t>Un Congrès Social rassemblant les membres des CSA de l'EPE UCA et de Clermont Auvergne INP est constitué et se réunit au moins une fois par an. Il émet des avis sur des orientations communes en matière de politique RH à l'échelle des établissements regroupés au sein de l'EPE UCA.</a:t>
            </a:r>
          </a:p>
          <a:p>
            <a:pPr marL="12700" marR="5080">
              <a:lnSpc>
                <a:spcPct val="110000"/>
              </a:lnSpc>
              <a:spcBef>
                <a:spcPts val="95"/>
              </a:spcBef>
            </a:pPr>
            <a:endParaRPr sz="1250" dirty="0">
              <a:latin typeface="Arial MT"/>
              <a:cs typeface="Arial MT"/>
            </a:endParaRPr>
          </a:p>
        </p:txBody>
      </p:sp>
      <p:sp>
        <p:nvSpPr>
          <p:cNvPr id="23" name="object 23"/>
          <p:cNvSpPr/>
          <p:nvPr/>
        </p:nvSpPr>
        <p:spPr>
          <a:xfrm>
            <a:off x="947620" y="8895856"/>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24" name="object 24"/>
          <p:cNvSpPr txBox="1"/>
          <p:nvPr/>
        </p:nvSpPr>
        <p:spPr>
          <a:xfrm>
            <a:off x="1484313" y="9328633"/>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dirty="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66375" rIns="0" bIns="0" rtlCol="0">
            <a:spAutoFit/>
          </a:bodyPr>
          <a:lstStyle/>
          <a:p>
            <a:pPr marL="4581525">
              <a:lnSpc>
                <a:spcPct val="100000"/>
              </a:lnSpc>
              <a:spcBef>
                <a:spcPts val="90"/>
              </a:spcBef>
            </a:pPr>
            <a:r>
              <a:rPr sz="3000" b="0" spc="-225" dirty="0">
                <a:solidFill>
                  <a:srgbClr val="ECECEC"/>
                </a:solidFill>
                <a:latin typeface="Arial MT"/>
                <a:cs typeface="Arial MT"/>
              </a:rPr>
              <a:t>DIRECTION</a:t>
            </a:r>
            <a:r>
              <a:rPr sz="3000" b="0" spc="-130" dirty="0">
                <a:solidFill>
                  <a:srgbClr val="ECECEC"/>
                </a:solidFill>
                <a:latin typeface="Arial MT"/>
                <a:cs typeface="Arial MT"/>
              </a:rPr>
              <a:t> </a:t>
            </a:r>
            <a:r>
              <a:rPr sz="3000" b="0" spc="-300" dirty="0">
                <a:solidFill>
                  <a:srgbClr val="ECECEC"/>
                </a:solidFill>
                <a:latin typeface="Arial MT"/>
                <a:cs typeface="Arial MT"/>
              </a:rPr>
              <a:t>GENERALE</a:t>
            </a:r>
            <a:endParaRPr sz="3000" dirty="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94673" y="618027"/>
            <a:ext cx="3756660" cy="481330"/>
          </a:xfrm>
          <a:prstGeom prst="rect">
            <a:avLst/>
          </a:prstGeom>
        </p:spPr>
        <p:txBody>
          <a:bodyPr vert="horz" wrap="square" lIns="0" tIns="17145" rIns="0" bIns="0" rtlCol="0">
            <a:spAutoFit/>
          </a:bodyPr>
          <a:lstStyle/>
          <a:p>
            <a:pPr marL="12700">
              <a:lnSpc>
                <a:spcPct val="100000"/>
              </a:lnSpc>
              <a:spcBef>
                <a:spcPts val="135"/>
              </a:spcBef>
            </a:pPr>
            <a:r>
              <a:rPr sz="2950" b="0" spc="-200" dirty="0">
                <a:solidFill>
                  <a:srgbClr val="FFFFFF"/>
                </a:solidFill>
                <a:latin typeface="Arial MT"/>
                <a:cs typeface="Arial MT"/>
              </a:rPr>
              <a:t>DIRECTION</a:t>
            </a:r>
            <a:r>
              <a:rPr sz="2950" b="0" spc="-55" dirty="0">
                <a:solidFill>
                  <a:srgbClr val="FFFFFF"/>
                </a:solidFill>
                <a:latin typeface="Arial MT"/>
                <a:cs typeface="Arial MT"/>
              </a:rPr>
              <a:t> </a:t>
            </a:r>
            <a:r>
              <a:rPr sz="2950" b="0" spc="-275" dirty="0">
                <a:solidFill>
                  <a:srgbClr val="FFFFFF"/>
                </a:solidFill>
                <a:latin typeface="Arial MT"/>
                <a:cs typeface="Arial MT"/>
              </a:rPr>
              <a:t>GENERALE</a:t>
            </a:r>
            <a:endParaRPr sz="2950">
              <a:latin typeface="Arial MT"/>
              <a:cs typeface="Arial MT"/>
            </a:endParaRPr>
          </a:p>
        </p:txBody>
      </p:sp>
      <p:sp>
        <p:nvSpPr>
          <p:cNvPr id="3" name="object 3"/>
          <p:cNvSpPr txBox="1"/>
          <p:nvPr/>
        </p:nvSpPr>
        <p:spPr>
          <a:xfrm>
            <a:off x="3631019" y="5557125"/>
            <a:ext cx="2181225" cy="2241576"/>
          </a:xfrm>
          <a:prstGeom prst="rect">
            <a:avLst/>
          </a:prstGeom>
        </p:spPr>
        <p:txBody>
          <a:bodyPr vert="horz" wrap="square" lIns="0" tIns="12700" rIns="0" bIns="0" rtlCol="0">
            <a:spAutoFit/>
          </a:bodyPr>
          <a:lstStyle/>
          <a:p>
            <a:pPr marL="12700" marR="5080" algn="ctr">
              <a:lnSpc>
                <a:spcPct val="106600"/>
              </a:lnSpc>
              <a:spcBef>
                <a:spcPts val="100"/>
              </a:spcBef>
            </a:pPr>
            <a:r>
              <a:rPr sz="1700" spc="-55" dirty="0">
                <a:solidFill>
                  <a:srgbClr val="FFFFFF"/>
                </a:solidFill>
                <a:latin typeface="Arial MT"/>
                <a:cs typeface="Arial MT"/>
              </a:rPr>
              <a:t>C</a:t>
            </a:r>
            <a:r>
              <a:rPr lang="fr-FR" sz="1700" spc="-55" dirty="0" err="1">
                <a:solidFill>
                  <a:srgbClr val="FFFFFF"/>
                </a:solidFill>
                <a:latin typeface="Arial MT"/>
                <a:cs typeface="Arial MT"/>
              </a:rPr>
              <a:t>atherine</a:t>
            </a:r>
            <a:r>
              <a:rPr lang="fr-FR" sz="1700" spc="-55" dirty="0">
                <a:solidFill>
                  <a:srgbClr val="FFFFFF"/>
                </a:solidFill>
                <a:latin typeface="Arial MT"/>
                <a:cs typeface="Arial MT"/>
              </a:rPr>
              <a:t> FONCEL</a:t>
            </a:r>
            <a:r>
              <a:rPr sz="1700" spc="-180" dirty="0">
                <a:solidFill>
                  <a:srgbClr val="FFFFFF"/>
                </a:solidFill>
                <a:latin typeface="Arial MT"/>
                <a:cs typeface="Arial MT"/>
              </a:rPr>
              <a:t> </a:t>
            </a:r>
            <a:r>
              <a:rPr sz="1700" spc="-100" dirty="0">
                <a:solidFill>
                  <a:srgbClr val="FFFFFF"/>
                </a:solidFill>
                <a:latin typeface="Arial MT"/>
                <a:cs typeface="Arial MT"/>
              </a:rPr>
              <a:t>Agen</a:t>
            </a:r>
            <a:r>
              <a:rPr sz="1650" spc="-100" dirty="0">
                <a:solidFill>
                  <a:srgbClr val="FFFFFF"/>
                </a:solidFill>
                <a:latin typeface="Arial MT"/>
                <a:cs typeface="Arial MT"/>
              </a:rPr>
              <a:t>t</a:t>
            </a:r>
            <a:r>
              <a:rPr sz="1650" spc="-15" dirty="0">
                <a:solidFill>
                  <a:srgbClr val="FFFFFF"/>
                </a:solidFill>
                <a:latin typeface="Arial MT"/>
                <a:cs typeface="Arial MT"/>
              </a:rPr>
              <a:t> </a:t>
            </a:r>
            <a:r>
              <a:rPr sz="1700" spc="-10" dirty="0">
                <a:solidFill>
                  <a:srgbClr val="FFFFFF"/>
                </a:solidFill>
                <a:latin typeface="Arial MT"/>
                <a:cs typeface="Arial MT"/>
              </a:rPr>
              <a:t>comp</a:t>
            </a:r>
            <a:r>
              <a:rPr sz="1650" spc="-10" dirty="0">
                <a:solidFill>
                  <a:srgbClr val="FFFFFF"/>
                </a:solidFill>
                <a:latin typeface="Arial MT"/>
                <a:cs typeface="Arial MT"/>
              </a:rPr>
              <a:t>t</a:t>
            </a:r>
            <a:r>
              <a:rPr sz="1700" spc="-10" dirty="0">
                <a:solidFill>
                  <a:srgbClr val="FFFFFF"/>
                </a:solidFill>
                <a:latin typeface="Arial MT"/>
                <a:cs typeface="Arial MT"/>
              </a:rPr>
              <a:t>able</a:t>
            </a:r>
            <a:endParaRPr sz="1700" dirty="0">
              <a:latin typeface="Arial MT"/>
              <a:cs typeface="Arial MT"/>
            </a:endParaRPr>
          </a:p>
          <a:p>
            <a:pPr>
              <a:lnSpc>
                <a:spcPct val="100000"/>
              </a:lnSpc>
              <a:spcBef>
                <a:spcPts val="335"/>
              </a:spcBef>
            </a:pPr>
            <a:endParaRPr sz="1600" dirty="0">
              <a:latin typeface="Arial MT"/>
              <a:cs typeface="Arial MT"/>
            </a:endParaRPr>
          </a:p>
          <a:p>
            <a:pPr marL="92075" marR="84455" algn="ctr">
              <a:lnSpc>
                <a:spcPct val="106600"/>
              </a:lnSpc>
            </a:pPr>
            <a:r>
              <a:rPr sz="1700" dirty="0">
                <a:solidFill>
                  <a:srgbClr val="FFFFFF"/>
                </a:solidFill>
                <a:latin typeface="Arial MT"/>
                <a:cs typeface="Arial MT"/>
              </a:rPr>
              <a:t>D</a:t>
            </a:r>
            <a:r>
              <a:rPr sz="1650" dirty="0">
                <a:solidFill>
                  <a:srgbClr val="FFFFFF"/>
                </a:solidFill>
                <a:latin typeface="Arial MT"/>
                <a:cs typeface="Arial MT"/>
              </a:rPr>
              <a:t>r</a:t>
            </a:r>
            <a:r>
              <a:rPr sz="1650" spc="-35" dirty="0">
                <a:solidFill>
                  <a:srgbClr val="FFFFFF"/>
                </a:solidFill>
                <a:latin typeface="Arial MT"/>
                <a:cs typeface="Arial MT"/>
              </a:rPr>
              <a:t> </a:t>
            </a:r>
            <a:r>
              <a:rPr sz="1700" spc="-95" dirty="0">
                <a:solidFill>
                  <a:srgbClr val="FFFFFF"/>
                </a:solidFill>
                <a:latin typeface="Arial MT"/>
                <a:cs typeface="Arial MT"/>
              </a:rPr>
              <a:t>I</a:t>
            </a:r>
            <a:r>
              <a:rPr sz="1650" spc="-95" dirty="0">
                <a:solidFill>
                  <a:srgbClr val="FFFFFF"/>
                </a:solidFill>
                <a:latin typeface="Arial MT"/>
                <a:cs typeface="Arial MT"/>
              </a:rPr>
              <a:t>s</a:t>
            </a:r>
            <a:r>
              <a:rPr sz="1700" spc="-95" dirty="0">
                <a:solidFill>
                  <a:srgbClr val="FFFFFF"/>
                </a:solidFill>
                <a:latin typeface="Arial MT"/>
                <a:cs typeface="Arial MT"/>
              </a:rPr>
              <a:t>abelle</a:t>
            </a:r>
            <a:r>
              <a:rPr sz="1700" spc="-45" dirty="0">
                <a:solidFill>
                  <a:srgbClr val="FFFFFF"/>
                </a:solidFill>
                <a:latin typeface="Arial MT"/>
                <a:cs typeface="Arial MT"/>
              </a:rPr>
              <a:t> </a:t>
            </a:r>
            <a:r>
              <a:rPr sz="1700" spc="-20" dirty="0">
                <a:solidFill>
                  <a:srgbClr val="FFFFFF"/>
                </a:solidFill>
                <a:latin typeface="Arial MT"/>
                <a:cs typeface="Arial MT"/>
              </a:rPr>
              <a:t>BIAT </a:t>
            </a:r>
            <a:r>
              <a:rPr sz="1700" spc="-90" dirty="0">
                <a:solidFill>
                  <a:srgbClr val="FFFFFF"/>
                </a:solidFill>
                <a:latin typeface="Arial MT"/>
                <a:cs typeface="Arial MT"/>
              </a:rPr>
              <a:t>Médecin</a:t>
            </a:r>
            <a:r>
              <a:rPr sz="1700" spc="-45" dirty="0">
                <a:solidFill>
                  <a:srgbClr val="FFFFFF"/>
                </a:solidFill>
                <a:latin typeface="Arial MT"/>
                <a:cs typeface="Arial MT"/>
              </a:rPr>
              <a:t> </a:t>
            </a:r>
            <a:r>
              <a:rPr sz="1700" spc="-114" dirty="0">
                <a:solidFill>
                  <a:srgbClr val="FFFFFF"/>
                </a:solidFill>
                <a:latin typeface="Arial MT"/>
                <a:cs typeface="Arial MT"/>
              </a:rPr>
              <a:t>de</a:t>
            </a:r>
            <a:r>
              <a:rPr sz="1700" spc="-40" dirty="0">
                <a:solidFill>
                  <a:srgbClr val="FFFFFF"/>
                </a:solidFill>
                <a:latin typeface="Arial MT"/>
                <a:cs typeface="Arial MT"/>
              </a:rPr>
              <a:t> </a:t>
            </a:r>
            <a:r>
              <a:rPr sz="1700" spc="-85" dirty="0">
                <a:solidFill>
                  <a:srgbClr val="FFFFFF"/>
                </a:solidFill>
                <a:latin typeface="Arial MT"/>
                <a:cs typeface="Arial MT"/>
              </a:rPr>
              <a:t>P</a:t>
            </a:r>
            <a:r>
              <a:rPr sz="1650" spc="-85" dirty="0">
                <a:solidFill>
                  <a:srgbClr val="FFFFFF"/>
                </a:solidFill>
                <a:latin typeface="Arial MT"/>
                <a:cs typeface="Arial MT"/>
              </a:rPr>
              <a:t>r</a:t>
            </a:r>
            <a:r>
              <a:rPr sz="1700" spc="-85" dirty="0">
                <a:solidFill>
                  <a:srgbClr val="FFFFFF"/>
                </a:solidFill>
                <a:latin typeface="Arial MT"/>
                <a:cs typeface="Arial MT"/>
              </a:rPr>
              <a:t>é</a:t>
            </a:r>
            <a:r>
              <a:rPr sz="1650" spc="-85" dirty="0">
                <a:solidFill>
                  <a:srgbClr val="FFFFFF"/>
                </a:solidFill>
                <a:latin typeface="Arial MT"/>
                <a:cs typeface="Arial MT"/>
              </a:rPr>
              <a:t>v</a:t>
            </a:r>
            <a:r>
              <a:rPr sz="1700" spc="-85" dirty="0">
                <a:solidFill>
                  <a:srgbClr val="FFFFFF"/>
                </a:solidFill>
                <a:latin typeface="Arial MT"/>
                <a:cs typeface="Arial MT"/>
              </a:rPr>
              <a:t>en</a:t>
            </a:r>
            <a:r>
              <a:rPr sz="1650" spc="-85" dirty="0">
                <a:solidFill>
                  <a:srgbClr val="FFFFFF"/>
                </a:solidFill>
                <a:latin typeface="Arial MT"/>
                <a:cs typeface="Arial MT"/>
              </a:rPr>
              <a:t>t</a:t>
            </a:r>
            <a:r>
              <a:rPr sz="1700" spc="-85" dirty="0">
                <a:solidFill>
                  <a:srgbClr val="FFFFFF"/>
                </a:solidFill>
                <a:latin typeface="Arial MT"/>
                <a:cs typeface="Arial MT"/>
              </a:rPr>
              <a:t>ion</a:t>
            </a:r>
            <a:endParaRPr sz="1700" dirty="0">
              <a:latin typeface="Arial MT"/>
              <a:cs typeface="Arial MT"/>
            </a:endParaRPr>
          </a:p>
          <a:p>
            <a:pPr>
              <a:lnSpc>
                <a:spcPct val="100000"/>
              </a:lnSpc>
              <a:spcBef>
                <a:spcPts val="335"/>
              </a:spcBef>
            </a:pPr>
            <a:endParaRPr sz="1600" dirty="0">
              <a:latin typeface="Arial MT"/>
              <a:cs typeface="Arial MT"/>
            </a:endParaRPr>
          </a:p>
          <a:p>
            <a:pPr marL="24765" marR="17145" algn="ctr">
              <a:lnSpc>
                <a:spcPct val="106600"/>
              </a:lnSpc>
            </a:pPr>
            <a:r>
              <a:rPr lang="fr-FR" sz="1700" spc="-65" dirty="0">
                <a:solidFill>
                  <a:srgbClr val="FFFFFF"/>
                </a:solidFill>
                <a:latin typeface="Arial MT"/>
                <a:cs typeface="Arial MT"/>
              </a:rPr>
              <a:t>Chloé VALENCHON</a:t>
            </a:r>
            <a:r>
              <a:rPr sz="1700" spc="-20" dirty="0">
                <a:solidFill>
                  <a:srgbClr val="FFFFFF"/>
                </a:solidFill>
                <a:latin typeface="Arial MT"/>
                <a:cs typeface="Arial MT"/>
              </a:rPr>
              <a:t> </a:t>
            </a:r>
            <a:r>
              <a:rPr sz="1700" spc="-65" dirty="0">
                <a:solidFill>
                  <a:srgbClr val="FFFFFF"/>
                </a:solidFill>
                <a:latin typeface="Arial MT"/>
                <a:cs typeface="Arial MT"/>
              </a:rPr>
              <a:t>Con</a:t>
            </a:r>
            <a:r>
              <a:rPr sz="1650" spc="-65" dirty="0">
                <a:solidFill>
                  <a:srgbClr val="FFFFFF"/>
                </a:solidFill>
                <a:latin typeface="Arial MT"/>
                <a:cs typeface="Arial MT"/>
              </a:rPr>
              <a:t>s</a:t>
            </a:r>
            <a:r>
              <a:rPr sz="1700" spc="-65" dirty="0">
                <a:solidFill>
                  <a:srgbClr val="FFFFFF"/>
                </a:solidFill>
                <a:latin typeface="Arial MT"/>
                <a:cs typeface="Arial MT"/>
              </a:rPr>
              <a:t>eille</a:t>
            </a:r>
            <a:r>
              <a:rPr sz="1650" spc="-65" dirty="0">
                <a:solidFill>
                  <a:srgbClr val="FFFFFF"/>
                </a:solidFill>
                <a:latin typeface="Arial MT"/>
                <a:cs typeface="Arial MT"/>
              </a:rPr>
              <a:t>r</a:t>
            </a:r>
            <a:r>
              <a:rPr sz="1650" spc="-35" dirty="0">
                <a:solidFill>
                  <a:srgbClr val="FFFFFF"/>
                </a:solidFill>
                <a:latin typeface="Arial MT"/>
                <a:cs typeface="Arial MT"/>
              </a:rPr>
              <a:t> </a:t>
            </a:r>
            <a:r>
              <a:rPr sz="1700" spc="-114" dirty="0">
                <a:solidFill>
                  <a:srgbClr val="FFFFFF"/>
                </a:solidFill>
                <a:latin typeface="Arial MT"/>
                <a:cs typeface="Arial MT"/>
              </a:rPr>
              <a:t>de</a:t>
            </a:r>
            <a:r>
              <a:rPr sz="1700" spc="-45" dirty="0">
                <a:solidFill>
                  <a:srgbClr val="FFFFFF"/>
                </a:solidFill>
                <a:latin typeface="Arial MT"/>
                <a:cs typeface="Arial MT"/>
              </a:rPr>
              <a:t> </a:t>
            </a:r>
            <a:r>
              <a:rPr sz="1700" spc="-85" dirty="0">
                <a:solidFill>
                  <a:srgbClr val="FFFFFF"/>
                </a:solidFill>
                <a:latin typeface="Arial MT"/>
                <a:cs typeface="Arial MT"/>
              </a:rPr>
              <a:t>P</a:t>
            </a:r>
            <a:r>
              <a:rPr sz="1650" spc="-85" dirty="0">
                <a:solidFill>
                  <a:srgbClr val="FFFFFF"/>
                </a:solidFill>
                <a:latin typeface="Arial MT"/>
                <a:cs typeface="Arial MT"/>
              </a:rPr>
              <a:t>r</a:t>
            </a:r>
            <a:r>
              <a:rPr sz="1700" spc="-85" dirty="0">
                <a:solidFill>
                  <a:srgbClr val="FFFFFF"/>
                </a:solidFill>
                <a:latin typeface="Arial MT"/>
                <a:cs typeface="Arial MT"/>
              </a:rPr>
              <a:t>é</a:t>
            </a:r>
            <a:r>
              <a:rPr sz="1650" spc="-85" dirty="0">
                <a:solidFill>
                  <a:srgbClr val="FFFFFF"/>
                </a:solidFill>
                <a:latin typeface="Arial MT"/>
                <a:cs typeface="Arial MT"/>
              </a:rPr>
              <a:t>v</a:t>
            </a:r>
            <a:r>
              <a:rPr sz="1700" spc="-85" dirty="0">
                <a:solidFill>
                  <a:srgbClr val="FFFFFF"/>
                </a:solidFill>
                <a:latin typeface="Arial MT"/>
                <a:cs typeface="Arial MT"/>
              </a:rPr>
              <a:t>en</a:t>
            </a:r>
            <a:r>
              <a:rPr sz="1650" spc="-85" dirty="0">
                <a:solidFill>
                  <a:srgbClr val="FFFFFF"/>
                </a:solidFill>
                <a:latin typeface="Arial MT"/>
                <a:cs typeface="Arial MT"/>
              </a:rPr>
              <a:t>t</a:t>
            </a:r>
            <a:r>
              <a:rPr sz="1700" spc="-85" dirty="0">
                <a:solidFill>
                  <a:srgbClr val="FFFFFF"/>
                </a:solidFill>
                <a:latin typeface="Arial MT"/>
                <a:cs typeface="Arial MT"/>
              </a:rPr>
              <a:t>ion</a:t>
            </a:r>
            <a:endParaRPr sz="1700" dirty="0">
              <a:latin typeface="Arial MT"/>
              <a:cs typeface="Arial MT"/>
            </a:endParaRPr>
          </a:p>
        </p:txBody>
      </p:sp>
      <p:sp>
        <p:nvSpPr>
          <p:cNvPr id="4" name="object 4"/>
          <p:cNvSpPr txBox="1"/>
          <p:nvPr/>
        </p:nvSpPr>
        <p:spPr>
          <a:xfrm>
            <a:off x="2785229" y="2039161"/>
            <a:ext cx="3872865" cy="2922082"/>
          </a:xfrm>
          <a:prstGeom prst="rect">
            <a:avLst/>
          </a:prstGeom>
        </p:spPr>
        <p:txBody>
          <a:bodyPr vert="horz" wrap="square" lIns="0" tIns="9525" rIns="0" bIns="0" rtlCol="0">
            <a:spAutoFit/>
          </a:bodyPr>
          <a:lstStyle/>
          <a:p>
            <a:pPr marL="840105" marR="832485" algn="ctr">
              <a:lnSpc>
                <a:spcPct val="102000"/>
              </a:lnSpc>
              <a:spcBef>
                <a:spcPts val="75"/>
              </a:spcBef>
            </a:pPr>
            <a:r>
              <a:rPr sz="1900" spc="-105" dirty="0">
                <a:solidFill>
                  <a:srgbClr val="FFFFFF"/>
                </a:solidFill>
                <a:latin typeface="Arial MT"/>
                <a:cs typeface="Arial MT"/>
              </a:rPr>
              <a:t>Sophie</a:t>
            </a:r>
            <a:r>
              <a:rPr sz="1900" spc="-40" dirty="0">
                <a:solidFill>
                  <a:srgbClr val="FFFFFF"/>
                </a:solidFill>
                <a:latin typeface="Arial MT"/>
                <a:cs typeface="Arial MT"/>
              </a:rPr>
              <a:t> </a:t>
            </a:r>
            <a:r>
              <a:rPr sz="1900" spc="-145" dirty="0">
                <a:solidFill>
                  <a:srgbClr val="FFFFFF"/>
                </a:solidFill>
                <a:latin typeface="Arial MT"/>
                <a:cs typeface="Arial MT"/>
              </a:rPr>
              <a:t>COMMEREUC </a:t>
            </a:r>
            <a:r>
              <a:rPr sz="1900" spc="-50" dirty="0">
                <a:solidFill>
                  <a:srgbClr val="FFFFFF"/>
                </a:solidFill>
                <a:latin typeface="Arial MT"/>
                <a:cs typeface="Arial MT"/>
              </a:rPr>
              <a:t>Di</a:t>
            </a:r>
            <a:r>
              <a:rPr sz="1850" spc="-50" dirty="0">
                <a:solidFill>
                  <a:srgbClr val="FFFFFF"/>
                </a:solidFill>
                <a:latin typeface="Tahoma"/>
                <a:cs typeface="Tahoma"/>
              </a:rPr>
              <a:t>r</a:t>
            </a:r>
            <a:r>
              <a:rPr sz="1900" spc="-50" dirty="0">
                <a:solidFill>
                  <a:srgbClr val="FFFFFF"/>
                </a:solidFill>
                <a:latin typeface="Arial MT"/>
                <a:cs typeface="Arial MT"/>
              </a:rPr>
              <a:t>ec</a:t>
            </a:r>
            <a:r>
              <a:rPr sz="1850" spc="-50" dirty="0">
                <a:solidFill>
                  <a:srgbClr val="FFFFFF"/>
                </a:solidFill>
                <a:latin typeface="Tahoma"/>
                <a:cs typeface="Tahoma"/>
              </a:rPr>
              <a:t>tr</a:t>
            </a:r>
            <a:r>
              <a:rPr sz="1900" spc="-50" dirty="0">
                <a:solidFill>
                  <a:srgbClr val="FFFFFF"/>
                </a:solidFill>
                <a:latin typeface="Arial MT"/>
                <a:cs typeface="Arial MT"/>
              </a:rPr>
              <a:t>ice </a:t>
            </a:r>
            <a:r>
              <a:rPr sz="1900" spc="-10" dirty="0">
                <a:solidFill>
                  <a:srgbClr val="FFFFFF"/>
                </a:solidFill>
                <a:latin typeface="Arial MT"/>
                <a:cs typeface="Arial MT"/>
              </a:rPr>
              <a:t>Géné</a:t>
            </a:r>
            <a:r>
              <a:rPr sz="1850" spc="-10" dirty="0">
                <a:solidFill>
                  <a:srgbClr val="FFFFFF"/>
                </a:solidFill>
                <a:latin typeface="Tahoma"/>
                <a:cs typeface="Tahoma"/>
              </a:rPr>
              <a:t>r</a:t>
            </a:r>
            <a:r>
              <a:rPr sz="1900" spc="-10" dirty="0">
                <a:solidFill>
                  <a:srgbClr val="FFFFFF"/>
                </a:solidFill>
                <a:latin typeface="Arial MT"/>
                <a:cs typeface="Arial MT"/>
              </a:rPr>
              <a:t>ale</a:t>
            </a:r>
            <a:endParaRPr sz="1900" dirty="0">
              <a:latin typeface="Arial MT"/>
              <a:cs typeface="Arial MT"/>
            </a:endParaRPr>
          </a:p>
          <a:p>
            <a:pPr>
              <a:lnSpc>
                <a:spcPct val="100000"/>
              </a:lnSpc>
              <a:spcBef>
                <a:spcPts val="495"/>
              </a:spcBef>
            </a:pPr>
            <a:endParaRPr sz="1800" dirty="0">
              <a:latin typeface="Arial MT"/>
              <a:cs typeface="Arial MT"/>
            </a:endParaRPr>
          </a:p>
          <a:p>
            <a:pPr algn="ctr">
              <a:lnSpc>
                <a:spcPts val="1960"/>
              </a:lnSpc>
            </a:pPr>
            <a:r>
              <a:rPr sz="1700" spc="-40" dirty="0">
                <a:solidFill>
                  <a:srgbClr val="FFFFFF"/>
                </a:solidFill>
                <a:latin typeface="Arial MT"/>
                <a:cs typeface="Arial MT"/>
              </a:rPr>
              <a:t>C</a:t>
            </a:r>
            <a:r>
              <a:rPr lang="fr-FR" sz="1700" spc="-40" dirty="0" err="1">
                <a:solidFill>
                  <a:srgbClr val="FFFFFF"/>
                </a:solidFill>
                <a:latin typeface="Arial MT"/>
                <a:cs typeface="Arial MT"/>
              </a:rPr>
              <a:t>édric</a:t>
            </a:r>
            <a:r>
              <a:rPr sz="1700" spc="-60" dirty="0">
                <a:solidFill>
                  <a:srgbClr val="FFFFFF"/>
                </a:solidFill>
                <a:latin typeface="Arial MT"/>
                <a:cs typeface="Arial MT"/>
              </a:rPr>
              <a:t> </a:t>
            </a:r>
            <a:r>
              <a:rPr lang="fr-FR" sz="1700" spc="-40" dirty="0">
                <a:solidFill>
                  <a:srgbClr val="FFFFFF"/>
                </a:solidFill>
                <a:latin typeface="Arial MT"/>
                <a:cs typeface="Arial MT"/>
              </a:rPr>
              <a:t>DELATTRE</a:t>
            </a:r>
            <a:endParaRPr sz="1700" dirty="0">
              <a:latin typeface="Arial MT"/>
              <a:cs typeface="Arial MT"/>
            </a:endParaRPr>
          </a:p>
          <a:p>
            <a:pPr algn="ctr">
              <a:lnSpc>
                <a:spcPts val="1955"/>
              </a:lnSpc>
            </a:pPr>
            <a:r>
              <a:rPr sz="1700" spc="-55" dirty="0">
                <a:solidFill>
                  <a:srgbClr val="FFFFFF"/>
                </a:solidFill>
                <a:latin typeface="Arial MT"/>
                <a:cs typeface="Arial MT"/>
              </a:rPr>
              <a:t>Di</a:t>
            </a:r>
            <a:r>
              <a:rPr sz="1650" spc="-55" dirty="0">
                <a:solidFill>
                  <a:srgbClr val="FFFFFF"/>
                </a:solidFill>
                <a:latin typeface="Tahoma"/>
                <a:cs typeface="Tahoma"/>
              </a:rPr>
              <a:t>r</a:t>
            </a:r>
            <a:r>
              <a:rPr sz="1700" spc="-55" dirty="0">
                <a:solidFill>
                  <a:srgbClr val="FFFFFF"/>
                </a:solidFill>
                <a:latin typeface="Arial MT"/>
                <a:cs typeface="Arial MT"/>
              </a:rPr>
              <a:t>ec</a:t>
            </a:r>
            <a:r>
              <a:rPr sz="1650" spc="-55" dirty="0">
                <a:solidFill>
                  <a:srgbClr val="FFFFFF"/>
                </a:solidFill>
                <a:latin typeface="Tahoma"/>
                <a:cs typeface="Tahoma"/>
              </a:rPr>
              <a:t>t</a:t>
            </a:r>
            <a:r>
              <a:rPr sz="1700" spc="-55" dirty="0">
                <a:solidFill>
                  <a:srgbClr val="FFFFFF"/>
                </a:solidFill>
                <a:latin typeface="Arial MT"/>
                <a:cs typeface="Arial MT"/>
              </a:rPr>
              <a:t>e</a:t>
            </a:r>
            <a:r>
              <a:rPr sz="1650" spc="-55" dirty="0">
                <a:solidFill>
                  <a:srgbClr val="FFFFFF"/>
                </a:solidFill>
                <a:latin typeface="Tahoma"/>
                <a:cs typeface="Tahoma"/>
              </a:rPr>
              <a:t>ur</a:t>
            </a:r>
            <a:r>
              <a:rPr sz="1650" spc="-60" dirty="0">
                <a:solidFill>
                  <a:srgbClr val="FFFFFF"/>
                </a:solidFill>
                <a:latin typeface="Tahoma"/>
                <a:cs typeface="Tahoma"/>
              </a:rPr>
              <a:t> </a:t>
            </a:r>
            <a:r>
              <a:rPr sz="1700" spc="-90" dirty="0">
                <a:solidFill>
                  <a:srgbClr val="FFFFFF"/>
                </a:solidFill>
                <a:latin typeface="Arial MT"/>
                <a:cs typeface="Arial MT"/>
              </a:rPr>
              <a:t>délég</a:t>
            </a:r>
            <a:r>
              <a:rPr sz="1650" spc="-90" dirty="0">
                <a:solidFill>
                  <a:srgbClr val="FFFFFF"/>
                </a:solidFill>
                <a:latin typeface="Tahoma"/>
                <a:cs typeface="Tahoma"/>
              </a:rPr>
              <a:t>u</a:t>
            </a:r>
            <a:r>
              <a:rPr sz="1700" spc="-90" dirty="0">
                <a:solidFill>
                  <a:srgbClr val="FFFFFF"/>
                </a:solidFill>
                <a:latin typeface="Arial MT"/>
                <a:cs typeface="Arial MT"/>
              </a:rPr>
              <a:t>é</a:t>
            </a:r>
            <a:r>
              <a:rPr sz="1700" spc="-10" dirty="0">
                <a:solidFill>
                  <a:srgbClr val="FFFFFF"/>
                </a:solidFill>
                <a:latin typeface="Arial MT"/>
                <a:cs typeface="Arial MT"/>
              </a:rPr>
              <a:t> </a:t>
            </a:r>
            <a:r>
              <a:rPr sz="1700" spc="-75" dirty="0">
                <a:solidFill>
                  <a:srgbClr val="FFFFFF"/>
                </a:solidFill>
                <a:latin typeface="Arial MT"/>
                <a:cs typeface="Arial MT"/>
              </a:rPr>
              <a:t>Rela</a:t>
            </a:r>
            <a:r>
              <a:rPr sz="1650" spc="-75" dirty="0">
                <a:solidFill>
                  <a:srgbClr val="FFFFFF"/>
                </a:solidFill>
                <a:latin typeface="Tahoma"/>
                <a:cs typeface="Tahoma"/>
              </a:rPr>
              <a:t>t</a:t>
            </a:r>
            <a:r>
              <a:rPr sz="1700" spc="-75" dirty="0">
                <a:solidFill>
                  <a:srgbClr val="FFFFFF"/>
                </a:solidFill>
                <a:latin typeface="Arial MT"/>
                <a:cs typeface="Arial MT"/>
              </a:rPr>
              <a:t>ion</a:t>
            </a:r>
            <a:r>
              <a:rPr sz="1650" spc="-75" dirty="0">
                <a:solidFill>
                  <a:srgbClr val="FFFFFF"/>
                </a:solidFill>
                <a:latin typeface="Tahoma"/>
                <a:cs typeface="Tahoma"/>
              </a:rPr>
              <a:t>s</a:t>
            </a:r>
            <a:r>
              <a:rPr sz="1650" spc="-55" dirty="0">
                <a:solidFill>
                  <a:srgbClr val="FFFFFF"/>
                </a:solidFill>
                <a:latin typeface="Tahoma"/>
                <a:cs typeface="Tahoma"/>
              </a:rPr>
              <a:t> </a:t>
            </a:r>
            <a:r>
              <a:rPr sz="1700" spc="-45" dirty="0">
                <a:solidFill>
                  <a:srgbClr val="FFFFFF"/>
                </a:solidFill>
                <a:latin typeface="Arial MT"/>
                <a:cs typeface="Arial MT"/>
              </a:rPr>
              <a:t>In</a:t>
            </a:r>
            <a:r>
              <a:rPr sz="1650" spc="-45" dirty="0">
                <a:solidFill>
                  <a:srgbClr val="FFFFFF"/>
                </a:solidFill>
                <a:latin typeface="Tahoma"/>
                <a:cs typeface="Tahoma"/>
              </a:rPr>
              <a:t>t</a:t>
            </a:r>
            <a:r>
              <a:rPr sz="1700" spc="-45" dirty="0">
                <a:solidFill>
                  <a:srgbClr val="FFFFFF"/>
                </a:solidFill>
                <a:latin typeface="Arial MT"/>
                <a:cs typeface="Arial MT"/>
              </a:rPr>
              <a:t>e</a:t>
            </a:r>
            <a:r>
              <a:rPr sz="1650" spc="-45" dirty="0">
                <a:solidFill>
                  <a:srgbClr val="FFFFFF"/>
                </a:solidFill>
                <a:latin typeface="Tahoma"/>
                <a:cs typeface="Tahoma"/>
              </a:rPr>
              <a:t>r</a:t>
            </a:r>
            <a:r>
              <a:rPr sz="1700" spc="-45" dirty="0">
                <a:solidFill>
                  <a:srgbClr val="FFFFFF"/>
                </a:solidFill>
                <a:latin typeface="Arial MT"/>
                <a:cs typeface="Arial MT"/>
              </a:rPr>
              <a:t>na</a:t>
            </a:r>
            <a:r>
              <a:rPr sz="1650" spc="-45" dirty="0">
                <a:solidFill>
                  <a:srgbClr val="FFFFFF"/>
                </a:solidFill>
                <a:latin typeface="Tahoma"/>
                <a:cs typeface="Tahoma"/>
              </a:rPr>
              <a:t>t</a:t>
            </a:r>
            <a:r>
              <a:rPr sz="1700" spc="-45" dirty="0">
                <a:solidFill>
                  <a:srgbClr val="FFFFFF"/>
                </a:solidFill>
                <a:latin typeface="Arial MT"/>
                <a:cs typeface="Arial MT"/>
              </a:rPr>
              <a:t>ionale</a:t>
            </a:r>
            <a:r>
              <a:rPr sz="1650" spc="-45" dirty="0">
                <a:solidFill>
                  <a:srgbClr val="FFFFFF"/>
                </a:solidFill>
                <a:latin typeface="Tahoma"/>
                <a:cs typeface="Tahoma"/>
              </a:rPr>
              <a:t>s</a:t>
            </a:r>
            <a:endParaRPr sz="1650" dirty="0">
              <a:latin typeface="Tahoma"/>
              <a:cs typeface="Tahoma"/>
            </a:endParaRPr>
          </a:p>
          <a:p>
            <a:pPr marL="647065" marR="639445" algn="ctr">
              <a:lnSpc>
                <a:spcPts val="1880"/>
              </a:lnSpc>
              <a:spcBef>
                <a:spcPts val="1905"/>
              </a:spcBef>
            </a:pPr>
            <a:r>
              <a:rPr sz="1700" dirty="0">
                <a:solidFill>
                  <a:srgbClr val="FFFFFF"/>
                </a:solidFill>
                <a:latin typeface="Arial MT"/>
                <a:cs typeface="Arial MT"/>
              </a:rPr>
              <a:t>Jean</a:t>
            </a:r>
            <a:r>
              <a:rPr sz="750" dirty="0">
                <a:solidFill>
                  <a:srgbClr val="FFFFFF"/>
                </a:solidFill>
                <a:latin typeface="Comic Sans MS"/>
                <a:cs typeface="Comic Sans MS"/>
              </a:rPr>
              <a:t>-</a:t>
            </a:r>
            <a:r>
              <a:rPr sz="1700" spc="-60" dirty="0">
                <a:solidFill>
                  <a:srgbClr val="FFFFFF"/>
                </a:solidFill>
                <a:latin typeface="Arial MT"/>
                <a:cs typeface="Arial MT"/>
              </a:rPr>
              <a:t>Ma</a:t>
            </a:r>
            <a:r>
              <a:rPr sz="1650" spc="-60" dirty="0">
                <a:solidFill>
                  <a:srgbClr val="FFFFFF"/>
                </a:solidFill>
                <a:latin typeface="Tahoma"/>
                <a:cs typeface="Tahoma"/>
              </a:rPr>
              <a:t>r</a:t>
            </a:r>
            <a:r>
              <a:rPr sz="1700" spc="-60" dirty="0">
                <a:solidFill>
                  <a:srgbClr val="FFFFFF"/>
                </a:solidFill>
                <a:latin typeface="Arial MT"/>
                <a:cs typeface="Arial MT"/>
              </a:rPr>
              <a:t>ie</a:t>
            </a:r>
            <a:r>
              <a:rPr sz="1700" spc="10" dirty="0">
                <a:solidFill>
                  <a:srgbClr val="FFFFFF"/>
                </a:solidFill>
                <a:latin typeface="Arial MT"/>
                <a:cs typeface="Arial MT"/>
              </a:rPr>
              <a:t> </a:t>
            </a:r>
            <a:r>
              <a:rPr sz="1700" spc="-10" dirty="0">
                <a:solidFill>
                  <a:srgbClr val="FFFFFF"/>
                </a:solidFill>
                <a:latin typeface="Arial MT"/>
                <a:cs typeface="Arial MT"/>
              </a:rPr>
              <a:t>NEDELEC </a:t>
            </a:r>
            <a:r>
              <a:rPr sz="1700" spc="-55" dirty="0">
                <a:solidFill>
                  <a:srgbClr val="FFFFFF"/>
                </a:solidFill>
                <a:latin typeface="Arial MT"/>
                <a:cs typeface="Arial MT"/>
              </a:rPr>
              <a:t>Di</a:t>
            </a:r>
            <a:r>
              <a:rPr sz="1650" spc="-55" dirty="0">
                <a:solidFill>
                  <a:srgbClr val="FFFFFF"/>
                </a:solidFill>
                <a:latin typeface="Tahoma"/>
                <a:cs typeface="Tahoma"/>
              </a:rPr>
              <a:t>r</a:t>
            </a:r>
            <a:r>
              <a:rPr sz="1700" spc="-55" dirty="0">
                <a:solidFill>
                  <a:srgbClr val="FFFFFF"/>
                </a:solidFill>
                <a:latin typeface="Arial MT"/>
                <a:cs typeface="Arial MT"/>
              </a:rPr>
              <a:t>ec</a:t>
            </a:r>
            <a:r>
              <a:rPr sz="1650" spc="-55" dirty="0">
                <a:solidFill>
                  <a:srgbClr val="FFFFFF"/>
                </a:solidFill>
                <a:latin typeface="Tahoma"/>
                <a:cs typeface="Tahoma"/>
              </a:rPr>
              <a:t>t</a:t>
            </a:r>
            <a:r>
              <a:rPr sz="1700" spc="-55" dirty="0">
                <a:solidFill>
                  <a:srgbClr val="FFFFFF"/>
                </a:solidFill>
                <a:latin typeface="Arial MT"/>
                <a:cs typeface="Arial MT"/>
              </a:rPr>
              <a:t>e</a:t>
            </a:r>
            <a:r>
              <a:rPr sz="1650" spc="-55" dirty="0">
                <a:solidFill>
                  <a:srgbClr val="FFFFFF"/>
                </a:solidFill>
                <a:latin typeface="Tahoma"/>
                <a:cs typeface="Tahoma"/>
              </a:rPr>
              <a:t>ur</a:t>
            </a:r>
            <a:r>
              <a:rPr sz="1650" spc="-50" dirty="0">
                <a:solidFill>
                  <a:srgbClr val="FFFFFF"/>
                </a:solidFill>
                <a:latin typeface="Tahoma"/>
                <a:cs typeface="Tahoma"/>
              </a:rPr>
              <a:t> </a:t>
            </a:r>
            <a:r>
              <a:rPr sz="1700" spc="-90" dirty="0">
                <a:solidFill>
                  <a:srgbClr val="FFFFFF"/>
                </a:solidFill>
                <a:latin typeface="Arial MT"/>
                <a:cs typeface="Arial MT"/>
              </a:rPr>
              <a:t>délég</a:t>
            </a:r>
            <a:r>
              <a:rPr sz="1650" spc="-90" dirty="0">
                <a:solidFill>
                  <a:srgbClr val="FFFFFF"/>
                </a:solidFill>
                <a:latin typeface="Tahoma"/>
                <a:cs typeface="Tahoma"/>
              </a:rPr>
              <a:t>u</a:t>
            </a:r>
            <a:r>
              <a:rPr sz="1700" spc="-90" dirty="0">
                <a:solidFill>
                  <a:srgbClr val="FFFFFF"/>
                </a:solidFill>
                <a:latin typeface="Arial MT"/>
                <a:cs typeface="Arial MT"/>
              </a:rPr>
              <a:t>é</a:t>
            </a:r>
            <a:r>
              <a:rPr sz="1700" spc="-5" dirty="0">
                <a:solidFill>
                  <a:srgbClr val="FFFFFF"/>
                </a:solidFill>
                <a:latin typeface="Arial MT"/>
                <a:cs typeface="Arial MT"/>
              </a:rPr>
              <a:t> </a:t>
            </a:r>
            <a:r>
              <a:rPr sz="1700" spc="-105" dirty="0">
                <a:solidFill>
                  <a:srgbClr val="FFFFFF"/>
                </a:solidFill>
                <a:latin typeface="Arial MT"/>
                <a:cs typeface="Arial MT"/>
              </a:rPr>
              <a:t>Reche</a:t>
            </a:r>
            <a:r>
              <a:rPr sz="1650" spc="-105" dirty="0">
                <a:solidFill>
                  <a:srgbClr val="FFFFFF"/>
                </a:solidFill>
                <a:latin typeface="Tahoma"/>
                <a:cs typeface="Tahoma"/>
              </a:rPr>
              <a:t>r</a:t>
            </a:r>
            <a:r>
              <a:rPr sz="1700" spc="-105" dirty="0">
                <a:solidFill>
                  <a:srgbClr val="FFFFFF"/>
                </a:solidFill>
                <a:latin typeface="Arial MT"/>
                <a:cs typeface="Arial MT"/>
              </a:rPr>
              <a:t>che</a:t>
            </a:r>
            <a:endParaRPr sz="1700" dirty="0">
              <a:latin typeface="Arial MT"/>
              <a:cs typeface="Arial MT"/>
            </a:endParaRPr>
          </a:p>
          <a:p>
            <a:pPr algn="ctr">
              <a:lnSpc>
                <a:spcPts val="1955"/>
              </a:lnSpc>
              <a:spcBef>
                <a:spcPts val="1670"/>
              </a:spcBef>
            </a:pPr>
            <a:r>
              <a:rPr sz="1700" spc="-65" dirty="0">
                <a:solidFill>
                  <a:srgbClr val="FFFFFF"/>
                </a:solidFill>
                <a:latin typeface="Arial MT"/>
                <a:cs typeface="Arial MT"/>
              </a:rPr>
              <a:t>Vincen</a:t>
            </a:r>
            <a:r>
              <a:rPr sz="1650" spc="-65" dirty="0">
                <a:solidFill>
                  <a:srgbClr val="FFFFFF"/>
                </a:solidFill>
                <a:latin typeface="Tahoma"/>
                <a:cs typeface="Tahoma"/>
              </a:rPr>
              <a:t>t</a:t>
            </a:r>
            <a:r>
              <a:rPr sz="1650" spc="-80" dirty="0">
                <a:solidFill>
                  <a:srgbClr val="FFFFFF"/>
                </a:solidFill>
                <a:latin typeface="Tahoma"/>
                <a:cs typeface="Tahoma"/>
              </a:rPr>
              <a:t> </a:t>
            </a:r>
            <a:r>
              <a:rPr sz="1700" spc="-10" dirty="0">
                <a:solidFill>
                  <a:srgbClr val="FFFFFF"/>
                </a:solidFill>
                <a:latin typeface="Arial MT"/>
                <a:cs typeface="Arial MT"/>
              </a:rPr>
              <a:t>BARRA</a:t>
            </a:r>
            <a:endParaRPr sz="1700" dirty="0">
              <a:latin typeface="Arial MT"/>
              <a:cs typeface="Arial MT"/>
            </a:endParaRPr>
          </a:p>
          <a:p>
            <a:pPr algn="ctr">
              <a:lnSpc>
                <a:spcPts val="1955"/>
              </a:lnSpc>
            </a:pPr>
            <a:r>
              <a:rPr sz="1700" spc="-55" dirty="0">
                <a:solidFill>
                  <a:srgbClr val="FFFFFF"/>
                </a:solidFill>
                <a:latin typeface="Arial MT"/>
                <a:cs typeface="Arial MT"/>
              </a:rPr>
              <a:t>Di</a:t>
            </a:r>
            <a:r>
              <a:rPr sz="1650" spc="-55" dirty="0">
                <a:solidFill>
                  <a:srgbClr val="FFFFFF"/>
                </a:solidFill>
                <a:latin typeface="Tahoma"/>
                <a:cs typeface="Tahoma"/>
              </a:rPr>
              <a:t>r</a:t>
            </a:r>
            <a:r>
              <a:rPr sz="1700" spc="-55" dirty="0">
                <a:solidFill>
                  <a:srgbClr val="FFFFFF"/>
                </a:solidFill>
                <a:latin typeface="Arial MT"/>
                <a:cs typeface="Arial MT"/>
              </a:rPr>
              <a:t>ec</a:t>
            </a:r>
            <a:r>
              <a:rPr sz="1650" spc="-55" dirty="0">
                <a:solidFill>
                  <a:srgbClr val="FFFFFF"/>
                </a:solidFill>
                <a:latin typeface="Tahoma"/>
                <a:cs typeface="Tahoma"/>
              </a:rPr>
              <a:t>t</a:t>
            </a:r>
            <a:r>
              <a:rPr sz="1700" spc="-55" dirty="0">
                <a:solidFill>
                  <a:srgbClr val="FFFFFF"/>
                </a:solidFill>
                <a:latin typeface="Arial MT"/>
                <a:cs typeface="Arial MT"/>
              </a:rPr>
              <a:t>e</a:t>
            </a:r>
            <a:r>
              <a:rPr sz="1650" spc="-55" dirty="0">
                <a:solidFill>
                  <a:srgbClr val="FFFFFF"/>
                </a:solidFill>
                <a:latin typeface="Tahoma"/>
                <a:cs typeface="Tahoma"/>
              </a:rPr>
              <a:t>ur</a:t>
            </a:r>
            <a:r>
              <a:rPr sz="1650" spc="-80" dirty="0">
                <a:solidFill>
                  <a:srgbClr val="FFFFFF"/>
                </a:solidFill>
                <a:latin typeface="Tahoma"/>
                <a:cs typeface="Tahoma"/>
              </a:rPr>
              <a:t> </a:t>
            </a:r>
            <a:r>
              <a:rPr sz="1700" spc="-90" dirty="0">
                <a:solidFill>
                  <a:srgbClr val="FFFFFF"/>
                </a:solidFill>
                <a:latin typeface="Arial MT"/>
                <a:cs typeface="Arial MT"/>
              </a:rPr>
              <a:t>délég</a:t>
            </a:r>
            <a:r>
              <a:rPr sz="1650" spc="-90" dirty="0">
                <a:solidFill>
                  <a:srgbClr val="FFFFFF"/>
                </a:solidFill>
                <a:latin typeface="Tahoma"/>
                <a:cs typeface="Tahoma"/>
              </a:rPr>
              <a:t>u</a:t>
            </a:r>
            <a:r>
              <a:rPr sz="1700" spc="-90" dirty="0">
                <a:solidFill>
                  <a:srgbClr val="FFFFFF"/>
                </a:solidFill>
                <a:latin typeface="Arial MT"/>
                <a:cs typeface="Arial MT"/>
              </a:rPr>
              <a:t>é</a:t>
            </a:r>
            <a:r>
              <a:rPr sz="1700" spc="-30" dirty="0">
                <a:solidFill>
                  <a:srgbClr val="FFFFFF"/>
                </a:solidFill>
                <a:latin typeface="Arial MT"/>
                <a:cs typeface="Arial MT"/>
              </a:rPr>
              <a:t> </a:t>
            </a:r>
            <a:r>
              <a:rPr sz="1700" spc="-80" dirty="0">
                <a:solidFill>
                  <a:srgbClr val="FFFFFF"/>
                </a:solidFill>
                <a:latin typeface="Arial MT"/>
                <a:cs typeface="Arial MT"/>
              </a:rPr>
              <a:t>E</a:t>
            </a:r>
            <a:r>
              <a:rPr sz="1650" spc="-80" dirty="0">
                <a:solidFill>
                  <a:srgbClr val="FFFFFF"/>
                </a:solidFill>
                <a:latin typeface="Tahoma"/>
                <a:cs typeface="Tahoma"/>
              </a:rPr>
              <a:t>tu</a:t>
            </a:r>
            <a:r>
              <a:rPr sz="1700" spc="-80" dirty="0">
                <a:solidFill>
                  <a:srgbClr val="FFFFFF"/>
                </a:solidFill>
                <a:latin typeface="Arial MT"/>
                <a:cs typeface="Arial MT"/>
              </a:rPr>
              <a:t>de</a:t>
            </a:r>
            <a:r>
              <a:rPr sz="1650" spc="-80" dirty="0">
                <a:solidFill>
                  <a:srgbClr val="FFFFFF"/>
                </a:solidFill>
                <a:latin typeface="Tahoma"/>
                <a:cs typeface="Tahoma"/>
              </a:rPr>
              <a:t>s</a:t>
            </a:r>
            <a:r>
              <a:rPr sz="1650" spc="-75" dirty="0">
                <a:solidFill>
                  <a:srgbClr val="FFFFFF"/>
                </a:solidFill>
                <a:latin typeface="Tahoma"/>
                <a:cs typeface="Tahoma"/>
              </a:rPr>
              <a:t> </a:t>
            </a:r>
            <a:r>
              <a:rPr sz="1700" spc="-65" dirty="0">
                <a:solidFill>
                  <a:srgbClr val="FFFFFF"/>
                </a:solidFill>
                <a:latin typeface="Arial MT"/>
                <a:cs typeface="Arial MT"/>
              </a:rPr>
              <a:t>e</a:t>
            </a:r>
            <a:r>
              <a:rPr sz="1650" spc="-65" dirty="0">
                <a:solidFill>
                  <a:srgbClr val="FFFFFF"/>
                </a:solidFill>
                <a:latin typeface="Tahoma"/>
                <a:cs typeface="Tahoma"/>
              </a:rPr>
              <a:t>t</a:t>
            </a:r>
            <a:r>
              <a:rPr sz="1650" spc="-75" dirty="0">
                <a:solidFill>
                  <a:srgbClr val="FFFFFF"/>
                </a:solidFill>
                <a:latin typeface="Tahoma"/>
                <a:cs typeface="Tahoma"/>
              </a:rPr>
              <a:t> </a:t>
            </a:r>
            <a:r>
              <a:rPr sz="1700" spc="-70" dirty="0">
                <a:solidFill>
                  <a:srgbClr val="FFFFFF"/>
                </a:solidFill>
                <a:latin typeface="Arial MT"/>
                <a:cs typeface="Arial MT"/>
              </a:rPr>
              <a:t>Vie</a:t>
            </a:r>
            <a:r>
              <a:rPr sz="1700" spc="-30" dirty="0">
                <a:solidFill>
                  <a:srgbClr val="FFFFFF"/>
                </a:solidFill>
                <a:latin typeface="Arial MT"/>
                <a:cs typeface="Arial MT"/>
              </a:rPr>
              <a:t> </a:t>
            </a:r>
            <a:r>
              <a:rPr sz="1700" spc="-10" dirty="0">
                <a:solidFill>
                  <a:srgbClr val="FFFFFF"/>
                </a:solidFill>
                <a:latin typeface="Arial MT"/>
                <a:cs typeface="Arial MT"/>
              </a:rPr>
              <a:t>E</a:t>
            </a:r>
            <a:r>
              <a:rPr sz="1650" spc="-10" dirty="0">
                <a:solidFill>
                  <a:srgbClr val="FFFFFF"/>
                </a:solidFill>
                <a:latin typeface="Tahoma"/>
                <a:cs typeface="Tahoma"/>
              </a:rPr>
              <a:t>tu</a:t>
            </a:r>
            <a:r>
              <a:rPr sz="1700" spc="-10" dirty="0">
                <a:solidFill>
                  <a:srgbClr val="FFFFFF"/>
                </a:solidFill>
                <a:latin typeface="Arial MT"/>
                <a:cs typeface="Arial MT"/>
              </a:rPr>
              <a:t>dian</a:t>
            </a:r>
            <a:r>
              <a:rPr sz="1650" spc="-10" dirty="0">
                <a:solidFill>
                  <a:srgbClr val="FFFFFF"/>
                </a:solidFill>
                <a:latin typeface="Tahoma"/>
                <a:cs typeface="Tahoma"/>
              </a:rPr>
              <a:t>t</a:t>
            </a:r>
            <a:r>
              <a:rPr sz="1700" spc="-10" dirty="0">
                <a:solidFill>
                  <a:srgbClr val="FFFFFF"/>
                </a:solidFill>
                <a:latin typeface="Arial MT"/>
                <a:cs typeface="Arial MT"/>
              </a:rPr>
              <a:t>e</a:t>
            </a:r>
            <a:endParaRPr sz="1700" dirty="0">
              <a:latin typeface="Arial MT"/>
              <a:cs typeface="Arial MT"/>
            </a:endParaRPr>
          </a:p>
        </p:txBody>
      </p:sp>
      <p:sp>
        <p:nvSpPr>
          <p:cNvPr id="5" name="object 5"/>
          <p:cNvSpPr/>
          <p:nvPr/>
        </p:nvSpPr>
        <p:spPr>
          <a:xfrm>
            <a:off x="9403468" y="1022667"/>
            <a:ext cx="7345045" cy="8767445"/>
          </a:xfrm>
          <a:custGeom>
            <a:avLst/>
            <a:gdLst/>
            <a:ahLst/>
            <a:cxnLst/>
            <a:rect l="l" t="t" r="r" b="b"/>
            <a:pathLst>
              <a:path w="7345044" h="8767445">
                <a:moveTo>
                  <a:pt x="2324209" y="0"/>
                </a:moveTo>
                <a:lnTo>
                  <a:pt x="2375644" y="249"/>
                </a:lnTo>
                <a:lnTo>
                  <a:pt x="2427129" y="1386"/>
                </a:lnTo>
                <a:lnTo>
                  <a:pt x="2478605" y="3239"/>
                </a:lnTo>
                <a:lnTo>
                  <a:pt x="2530011" y="5638"/>
                </a:lnTo>
                <a:lnTo>
                  <a:pt x="2581287" y="8414"/>
                </a:lnTo>
                <a:lnTo>
                  <a:pt x="4570019" y="126781"/>
                </a:lnTo>
                <a:lnTo>
                  <a:pt x="4670398" y="133367"/>
                </a:lnTo>
                <a:lnTo>
                  <a:pt x="4720651" y="136973"/>
                </a:lnTo>
                <a:lnTo>
                  <a:pt x="4770917" y="140851"/>
                </a:lnTo>
                <a:lnTo>
                  <a:pt x="4821172" y="145048"/>
                </a:lnTo>
                <a:lnTo>
                  <a:pt x="4871393" y="149611"/>
                </a:lnTo>
                <a:lnTo>
                  <a:pt x="4921557" y="154588"/>
                </a:lnTo>
                <a:lnTo>
                  <a:pt x="4971641" y="160026"/>
                </a:lnTo>
                <a:lnTo>
                  <a:pt x="5021623" y="165972"/>
                </a:lnTo>
                <a:lnTo>
                  <a:pt x="5071478" y="172474"/>
                </a:lnTo>
                <a:lnTo>
                  <a:pt x="5121186" y="179579"/>
                </a:lnTo>
                <a:lnTo>
                  <a:pt x="5170721" y="187334"/>
                </a:lnTo>
                <a:lnTo>
                  <a:pt x="5220062" y="195786"/>
                </a:lnTo>
                <a:lnTo>
                  <a:pt x="5269186" y="204983"/>
                </a:lnTo>
                <a:lnTo>
                  <a:pt x="5318068" y="214972"/>
                </a:lnTo>
                <a:lnTo>
                  <a:pt x="5366688" y="225801"/>
                </a:lnTo>
                <a:lnTo>
                  <a:pt x="5415021" y="237516"/>
                </a:lnTo>
                <a:lnTo>
                  <a:pt x="5463044" y="250165"/>
                </a:lnTo>
                <a:lnTo>
                  <a:pt x="5510735" y="263796"/>
                </a:lnTo>
                <a:lnTo>
                  <a:pt x="5558070" y="278455"/>
                </a:lnTo>
                <a:lnTo>
                  <a:pt x="5605028" y="294190"/>
                </a:lnTo>
                <a:lnTo>
                  <a:pt x="5651584" y="311048"/>
                </a:lnTo>
                <a:lnTo>
                  <a:pt x="5697715" y="329077"/>
                </a:lnTo>
                <a:lnTo>
                  <a:pt x="5743400" y="348324"/>
                </a:lnTo>
                <a:lnTo>
                  <a:pt x="5788614" y="368835"/>
                </a:lnTo>
                <a:lnTo>
                  <a:pt x="5833335" y="390659"/>
                </a:lnTo>
                <a:lnTo>
                  <a:pt x="5877539" y="413843"/>
                </a:lnTo>
                <a:lnTo>
                  <a:pt x="5920494" y="438010"/>
                </a:lnTo>
                <a:lnTo>
                  <a:pt x="5962621" y="463367"/>
                </a:lnTo>
                <a:lnTo>
                  <a:pt x="6003927" y="489878"/>
                </a:lnTo>
                <a:lnTo>
                  <a:pt x="6044421" y="517507"/>
                </a:lnTo>
                <a:lnTo>
                  <a:pt x="6084109" y="546218"/>
                </a:lnTo>
                <a:lnTo>
                  <a:pt x="6122999" y="575975"/>
                </a:lnTo>
                <a:lnTo>
                  <a:pt x="6161098" y="606743"/>
                </a:lnTo>
                <a:lnTo>
                  <a:pt x="6198414" y="638486"/>
                </a:lnTo>
                <a:lnTo>
                  <a:pt x="6234954" y="671169"/>
                </a:lnTo>
                <a:lnTo>
                  <a:pt x="6270726" y="704755"/>
                </a:lnTo>
                <a:lnTo>
                  <a:pt x="6305736" y="739208"/>
                </a:lnTo>
                <a:lnTo>
                  <a:pt x="6339993" y="774494"/>
                </a:lnTo>
                <a:lnTo>
                  <a:pt x="6373503" y="810576"/>
                </a:lnTo>
                <a:lnTo>
                  <a:pt x="6406275" y="847419"/>
                </a:lnTo>
                <a:lnTo>
                  <a:pt x="6438314" y="884987"/>
                </a:lnTo>
                <a:lnTo>
                  <a:pt x="6469630" y="923244"/>
                </a:lnTo>
                <a:lnTo>
                  <a:pt x="6500229" y="962154"/>
                </a:lnTo>
                <a:lnTo>
                  <a:pt x="6530119" y="1001682"/>
                </a:lnTo>
                <a:lnTo>
                  <a:pt x="6559307" y="1041792"/>
                </a:lnTo>
                <a:lnTo>
                  <a:pt x="6587800" y="1082448"/>
                </a:lnTo>
                <a:lnTo>
                  <a:pt x="6615606" y="1123615"/>
                </a:lnTo>
                <a:lnTo>
                  <a:pt x="6642732" y="1165257"/>
                </a:lnTo>
                <a:lnTo>
                  <a:pt x="6669186" y="1207337"/>
                </a:lnTo>
                <a:lnTo>
                  <a:pt x="6694975" y="1249821"/>
                </a:lnTo>
                <a:lnTo>
                  <a:pt x="6720107" y="1292672"/>
                </a:lnTo>
                <a:lnTo>
                  <a:pt x="6744588" y="1335855"/>
                </a:lnTo>
                <a:lnTo>
                  <a:pt x="6768427" y="1379335"/>
                </a:lnTo>
                <a:lnTo>
                  <a:pt x="6791630" y="1423074"/>
                </a:lnTo>
                <a:lnTo>
                  <a:pt x="6814205" y="1467039"/>
                </a:lnTo>
                <a:lnTo>
                  <a:pt x="6836483" y="1511801"/>
                </a:lnTo>
                <a:lnTo>
                  <a:pt x="6858202" y="1556785"/>
                </a:lnTo>
                <a:lnTo>
                  <a:pt x="6879368" y="1601985"/>
                </a:lnTo>
                <a:lnTo>
                  <a:pt x="6899986" y="1647396"/>
                </a:lnTo>
                <a:lnTo>
                  <a:pt x="6920061" y="1693015"/>
                </a:lnTo>
                <a:lnTo>
                  <a:pt x="6939598" y="1738837"/>
                </a:lnTo>
                <a:lnTo>
                  <a:pt x="6958601" y="1784857"/>
                </a:lnTo>
                <a:lnTo>
                  <a:pt x="6977077" y="1831071"/>
                </a:lnTo>
                <a:lnTo>
                  <a:pt x="6995031" y="1877475"/>
                </a:lnTo>
                <a:lnTo>
                  <a:pt x="7012466" y="1924063"/>
                </a:lnTo>
                <a:lnTo>
                  <a:pt x="7029390" y="1970831"/>
                </a:lnTo>
                <a:lnTo>
                  <a:pt x="7045805" y="2017775"/>
                </a:lnTo>
                <a:lnTo>
                  <a:pt x="7061718" y="2064891"/>
                </a:lnTo>
                <a:lnTo>
                  <a:pt x="7077134" y="2112173"/>
                </a:lnTo>
                <a:lnTo>
                  <a:pt x="7092058" y="2159618"/>
                </a:lnTo>
                <a:lnTo>
                  <a:pt x="7106494" y="2207220"/>
                </a:lnTo>
                <a:lnTo>
                  <a:pt x="7120449" y="2254976"/>
                </a:lnTo>
                <a:lnTo>
                  <a:pt x="7133926" y="2302880"/>
                </a:lnTo>
                <a:lnTo>
                  <a:pt x="7146932" y="2350929"/>
                </a:lnTo>
                <a:lnTo>
                  <a:pt x="7159471" y="2399118"/>
                </a:lnTo>
                <a:lnTo>
                  <a:pt x="7171548" y="2447441"/>
                </a:lnTo>
                <a:lnTo>
                  <a:pt x="7183168" y="2495896"/>
                </a:lnTo>
                <a:lnTo>
                  <a:pt x="7194337" y="2544477"/>
                </a:lnTo>
                <a:lnTo>
                  <a:pt x="7205059" y="2593180"/>
                </a:lnTo>
                <a:lnTo>
                  <a:pt x="7215340" y="2641999"/>
                </a:lnTo>
                <a:lnTo>
                  <a:pt x="7225185" y="2690932"/>
                </a:lnTo>
                <a:lnTo>
                  <a:pt x="7234598" y="2739973"/>
                </a:lnTo>
                <a:lnTo>
                  <a:pt x="7243586" y="2789118"/>
                </a:lnTo>
                <a:lnTo>
                  <a:pt x="7252152" y="2838362"/>
                </a:lnTo>
                <a:lnTo>
                  <a:pt x="7260302" y="2887700"/>
                </a:lnTo>
                <a:lnTo>
                  <a:pt x="7268042" y="2937129"/>
                </a:lnTo>
                <a:lnTo>
                  <a:pt x="7275375" y="2986644"/>
                </a:lnTo>
                <a:lnTo>
                  <a:pt x="7282308" y="3036240"/>
                </a:lnTo>
                <a:lnTo>
                  <a:pt x="7288845" y="3085913"/>
                </a:lnTo>
                <a:lnTo>
                  <a:pt x="7294992" y="3135657"/>
                </a:lnTo>
                <a:lnTo>
                  <a:pt x="7300753" y="3185470"/>
                </a:lnTo>
                <a:lnTo>
                  <a:pt x="7306134" y="3235346"/>
                </a:lnTo>
                <a:lnTo>
                  <a:pt x="7311140" y="3285281"/>
                </a:lnTo>
                <a:lnTo>
                  <a:pt x="7315775" y="3335269"/>
                </a:lnTo>
                <a:lnTo>
                  <a:pt x="7320045" y="3385308"/>
                </a:lnTo>
                <a:lnTo>
                  <a:pt x="7323956" y="3435392"/>
                </a:lnTo>
                <a:lnTo>
                  <a:pt x="7327511" y="3485516"/>
                </a:lnTo>
                <a:lnTo>
                  <a:pt x="7330716" y="3535677"/>
                </a:lnTo>
                <a:lnTo>
                  <a:pt x="7333577" y="3585869"/>
                </a:lnTo>
                <a:lnTo>
                  <a:pt x="7336098" y="3636089"/>
                </a:lnTo>
                <a:lnTo>
                  <a:pt x="7338284" y="3686331"/>
                </a:lnTo>
                <a:lnTo>
                  <a:pt x="7340141" y="3736592"/>
                </a:lnTo>
                <a:lnTo>
                  <a:pt x="7341673" y="3786866"/>
                </a:lnTo>
                <a:lnTo>
                  <a:pt x="7342886" y="3837149"/>
                </a:lnTo>
                <a:lnTo>
                  <a:pt x="7343785" y="3887437"/>
                </a:lnTo>
                <a:lnTo>
                  <a:pt x="7344374" y="3937725"/>
                </a:lnTo>
                <a:lnTo>
                  <a:pt x="7344659" y="3988009"/>
                </a:lnTo>
                <a:lnTo>
                  <a:pt x="7344646" y="4038285"/>
                </a:lnTo>
                <a:lnTo>
                  <a:pt x="7344338" y="4088546"/>
                </a:lnTo>
                <a:lnTo>
                  <a:pt x="7343742" y="4138790"/>
                </a:lnTo>
                <a:lnTo>
                  <a:pt x="7342861" y="4189012"/>
                </a:lnTo>
                <a:lnTo>
                  <a:pt x="7341702" y="4239207"/>
                </a:lnTo>
                <a:lnTo>
                  <a:pt x="7340270" y="4289370"/>
                </a:lnTo>
                <a:lnTo>
                  <a:pt x="7338569" y="4339498"/>
                </a:lnTo>
                <a:lnTo>
                  <a:pt x="7336604" y="4389585"/>
                </a:lnTo>
                <a:lnTo>
                  <a:pt x="7334381" y="4439628"/>
                </a:lnTo>
                <a:lnTo>
                  <a:pt x="7331905" y="4489621"/>
                </a:lnTo>
                <a:lnTo>
                  <a:pt x="7329137" y="4540442"/>
                </a:lnTo>
                <a:lnTo>
                  <a:pt x="7326124" y="4591251"/>
                </a:lnTo>
                <a:lnTo>
                  <a:pt x="7322865" y="4642048"/>
                </a:lnTo>
                <a:lnTo>
                  <a:pt x="7319359" y="4692829"/>
                </a:lnTo>
                <a:lnTo>
                  <a:pt x="7315607" y="4743595"/>
                </a:lnTo>
                <a:lnTo>
                  <a:pt x="7311607" y="4794342"/>
                </a:lnTo>
                <a:lnTo>
                  <a:pt x="7307359" y="4845071"/>
                </a:lnTo>
                <a:lnTo>
                  <a:pt x="7302862" y="4895779"/>
                </a:lnTo>
                <a:lnTo>
                  <a:pt x="7298116" y="4946465"/>
                </a:lnTo>
                <a:lnTo>
                  <a:pt x="7293120" y="4997127"/>
                </a:lnTo>
                <a:lnTo>
                  <a:pt x="7287873" y="5047764"/>
                </a:lnTo>
                <a:lnTo>
                  <a:pt x="7282375" y="5098375"/>
                </a:lnTo>
                <a:lnTo>
                  <a:pt x="7276626" y="5148957"/>
                </a:lnTo>
                <a:lnTo>
                  <a:pt x="7270625" y="5199510"/>
                </a:lnTo>
                <a:lnTo>
                  <a:pt x="7264370" y="5250032"/>
                </a:lnTo>
                <a:lnTo>
                  <a:pt x="7257863" y="5300521"/>
                </a:lnTo>
                <a:lnTo>
                  <a:pt x="7251101" y="5350976"/>
                </a:lnTo>
                <a:lnTo>
                  <a:pt x="7244085" y="5401395"/>
                </a:lnTo>
                <a:lnTo>
                  <a:pt x="7236814" y="5451778"/>
                </a:lnTo>
                <a:lnTo>
                  <a:pt x="7229287" y="5502121"/>
                </a:lnTo>
                <a:lnTo>
                  <a:pt x="7221504" y="5552425"/>
                </a:lnTo>
                <a:lnTo>
                  <a:pt x="7213464" y="5602687"/>
                </a:lnTo>
                <a:lnTo>
                  <a:pt x="7205166" y="5652906"/>
                </a:lnTo>
                <a:lnTo>
                  <a:pt x="7196611" y="5703081"/>
                </a:lnTo>
                <a:lnTo>
                  <a:pt x="7187797" y="5753209"/>
                </a:lnTo>
                <a:lnTo>
                  <a:pt x="7178724" y="5803290"/>
                </a:lnTo>
                <a:lnTo>
                  <a:pt x="7169391" y="5853322"/>
                </a:lnTo>
                <a:lnTo>
                  <a:pt x="7159798" y="5903303"/>
                </a:lnTo>
                <a:lnTo>
                  <a:pt x="7149943" y="5953232"/>
                </a:lnTo>
                <a:lnTo>
                  <a:pt x="7139828" y="6003108"/>
                </a:lnTo>
                <a:lnTo>
                  <a:pt x="7129450" y="6052928"/>
                </a:lnTo>
                <a:lnTo>
                  <a:pt x="7118810" y="6102692"/>
                </a:lnTo>
                <a:lnTo>
                  <a:pt x="7107906" y="6152398"/>
                </a:lnTo>
                <a:lnTo>
                  <a:pt x="7096739" y="6202045"/>
                </a:lnTo>
                <a:lnTo>
                  <a:pt x="7085307" y="6251630"/>
                </a:lnTo>
                <a:lnTo>
                  <a:pt x="7073610" y="6301153"/>
                </a:lnTo>
                <a:lnTo>
                  <a:pt x="7061648" y="6350612"/>
                </a:lnTo>
                <a:lnTo>
                  <a:pt x="7049420" y="6400006"/>
                </a:lnTo>
                <a:lnTo>
                  <a:pt x="7036924" y="6449332"/>
                </a:lnTo>
                <a:lnTo>
                  <a:pt x="7024162" y="6498590"/>
                </a:lnTo>
                <a:lnTo>
                  <a:pt x="7011132" y="6547778"/>
                </a:lnTo>
                <a:lnTo>
                  <a:pt x="6997833" y="6596894"/>
                </a:lnTo>
                <a:lnTo>
                  <a:pt x="6984265" y="6645938"/>
                </a:lnTo>
                <a:lnTo>
                  <a:pt x="6970428" y="6694907"/>
                </a:lnTo>
                <a:lnTo>
                  <a:pt x="6956320" y="6743800"/>
                </a:lnTo>
                <a:lnTo>
                  <a:pt x="6941942" y="6792615"/>
                </a:lnTo>
                <a:lnTo>
                  <a:pt x="6927293" y="6841352"/>
                </a:lnTo>
                <a:lnTo>
                  <a:pt x="6912371" y="6890008"/>
                </a:lnTo>
                <a:lnTo>
                  <a:pt x="6897177" y="6938582"/>
                </a:lnTo>
                <a:lnTo>
                  <a:pt x="6881039" y="6988955"/>
                </a:lnTo>
                <a:lnTo>
                  <a:pt x="6864446" y="7039195"/>
                </a:lnTo>
                <a:lnTo>
                  <a:pt x="6847346" y="7089273"/>
                </a:lnTo>
                <a:lnTo>
                  <a:pt x="6829686" y="7139160"/>
                </a:lnTo>
                <a:lnTo>
                  <a:pt x="6811413" y="7188825"/>
                </a:lnTo>
                <a:lnTo>
                  <a:pt x="6792476" y="7238238"/>
                </a:lnTo>
                <a:lnTo>
                  <a:pt x="6772823" y="7287372"/>
                </a:lnTo>
                <a:lnTo>
                  <a:pt x="6752399" y="7336194"/>
                </a:lnTo>
                <a:lnTo>
                  <a:pt x="6731004" y="7384559"/>
                </a:lnTo>
                <a:lnTo>
                  <a:pt x="6708697" y="7431778"/>
                </a:lnTo>
                <a:lnTo>
                  <a:pt x="6685491" y="7477869"/>
                </a:lnTo>
                <a:lnTo>
                  <a:pt x="6661398" y="7522845"/>
                </a:lnTo>
                <a:lnTo>
                  <a:pt x="6636430" y="7566722"/>
                </a:lnTo>
                <a:lnTo>
                  <a:pt x="6610601" y="7609516"/>
                </a:lnTo>
                <a:lnTo>
                  <a:pt x="6583922" y="7651242"/>
                </a:lnTo>
                <a:lnTo>
                  <a:pt x="6556406" y="7691915"/>
                </a:lnTo>
                <a:lnTo>
                  <a:pt x="6528066" y="7731551"/>
                </a:lnTo>
                <a:lnTo>
                  <a:pt x="6498914" y="7770164"/>
                </a:lnTo>
                <a:lnTo>
                  <a:pt x="6468962" y="7807771"/>
                </a:lnTo>
                <a:lnTo>
                  <a:pt x="6438224" y="7844386"/>
                </a:lnTo>
                <a:lnTo>
                  <a:pt x="6406710" y="7880025"/>
                </a:lnTo>
                <a:lnTo>
                  <a:pt x="6374435" y="7914704"/>
                </a:lnTo>
                <a:lnTo>
                  <a:pt x="6341410" y="7948437"/>
                </a:lnTo>
                <a:lnTo>
                  <a:pt x="6307648" y="7981239"/>
                </a:lnTo>
                <a:lnTo>
                  <a:pt x="6273161" y="8013127"/>
                </a:lnTo>
                <a:lnTo>
                  <a:pt x="6237962" y="8044116"/>
                </a:lnTo>
                <a:lnTo>
                  <a:pt x="6202063" y="8074220"/>
                </a:lnTo>
                <a:lnTo>
                  <a:pt x="6165477" y="8103456"/>
                </a:lnTo>
                <a:lnTo>
                  <a:pt x="6128217" y="8131838"/>
                </a:lnTo>
                <a:lnTo>
                  <a:pt x="6090294" y="8159382"/>
                </a:lnTo>
                <a:lnTo>
                  <a:pt x="6051721" y="8186103"/>
                </a:lnTo>
                <a:lnTo>
                  <a:pt x="6012511" y="8212017"/>
                </a:lnTo>
                <a:lnTo>
                  <a:pt x="5972676" y="8237138"/>
                </a:lnTo>
                <a:lnTo>
                  <a:pt x="5932228" y="8261483"/>
                </a:lnTo>
                <a:lnTo>
                  <a:pt x="5891181" y="8285066"/>
                </a:lnTo>
                <a:lnTo>
                  <a:pt x="5849546" y="8307903"/>
                </a:lnTo>
                <a:lnTo>
                  <a:pt x="5807337" y="8330009"/>
                </a:lnTo>
                <a:lnTo>
                  <a:pt x="5764565" y="8351400"/>
                </a:lnTo>
                <a:lnTo>
                  <a:pt x="5721243" y="8372090"/>
                </a:lnTo>
                <a:lnTo>
                  <a:pt x="5677383" y="8392096"/>
                </a:lnTo>
                <a:lnTo>
                  <a:pt x="5632998" y="8411432"/>
                </a:lnTo>
                <a:lnTo>
                  <a:pt x="5588101" y="8430114"/>
                </a:lnTo>
                <a:lnTo>
                  <a:pt x="5542704" y="8448157"/>
                </a:lnTo>
                <a:lnTo>
                  <a:pt x="5496819" y="8465576"/>
                </a:lnTo>
                <a:lnTo>
                  <a:pt x="5450458" y="8482387"/>
                </a:lnTo>
                <a:lnTo>
                  <a:pt x="5403636" y="8498606"/>
                </a:lnTo>
                <a:lnTo>
                  <a:pt x="5356362" y="8514246"/>
                </a:lnTo>
                <a:lnTo>
                  <a:pt x="5308652" y="8529325"/>
                </a:lnTo>
                <a:lnTo>
                  <a:pt x="5260516" y="8543857"/>
                </a:lnTo>
                <a:lnTo>
                  <a:pt x="5211967" y="8557857"/>
                </a:lnTo>
                <a:lnTo>
                  <a:pt x="5163018" y="8571341"/>
                </a:lnTo>
                <a:lnTo>
                  <a:pt x="5113681" y="8584324"/>
                </a:lnTo>
                <a:lnTo>
                  <a:pt x="5063969" y="8596821"/>
                </a:lnTo>
                <a:lnTo>
                  <a:pt x="5014363" y="8608796"/>
                </a:lnTo>
                <a:lnTo>
                  <a:pt x="4964558" y="8620389"/>
                </a:lnTo>
                <a:lnTo>
                  <a:pt x="4914568" y="8631595"/>
                </a:lnTo>
                <a:lnTo>
                  <a:pt x="4864402" y="8642404"/>
                </a:lnTo>
                <a:lnTo>
                  <a:pt x="4814072" y="8652812"/>
                </a:lnTo>
                <a:lnTo>
                  <a:pt x="4763590" y="8662809"/>
                </a:lnTo>
                <a:lnTo>
                  <a:pt x="4712967" y="8672389"/>
                </a:lnTo>
                <a:lnTo>
                  <a:pt x="4662215" y="8681545"/>
                </a:lnTo>
                <a:lnTo>
                  <a:pt x="4611345" y="8690269"/>
                </a:lnTo>
                <a:lnTo>
                  <a:pt x="4560369" y="8698555"/>
                </a:lnTo>
                <a:lnTo>
                  <a:pt x="4509298" y="8706394"/>
                </a:lnTo>
                <a:lnTo>
                  <a:pt x="4458144" y="8713780"/>
                </a:lnTo>
                <a:lnTo>
                  <a:pt x="4406917" y="8720706"/>
                </a:lnTo>
                <a:lnTo>
                  <a:pt x="4355630" y="8727164"/>
                </a:lnTo>
                <a:lnTo>
                  <a:pt x="4304295" y="8733147"/>
                </a:lnTo>
                <a:lnTo>
                  <a:pt x="4252921" y="8738647"/>
                </a:lnTo>
                <a:lnTo>
                  <a:pt x="4201522" y="8743658"/>
                </a:lnTo>
                <a:lnTo>
                  <a:pt x="4150108" y="8748172"/>
                </a:lnTo>
                <a:lnTo>
                  <a:pt x="4098691" y="8752183"/>
                </a:lnTo>
                <a:lnTo>
                  <a:pt x="4047283" y="8755682"/>
                </a:lnTo>
                <a:lnTo>
                  <a:pt x="3995894" y="8758662"/>
                </a:lnTo>
                <a:lnTo>
                  <a:pt x="3944537" y="8761117"/>
                </a:lnTo>
                <a:lnTo>
                  <a:pt x="3893223" y="8763039"/>
                </a:lnTo>
                <a:lnTo>
                  <a:pt x="3841963" y="8764421"/>
                </a:lnTo>
                <a:lnTo>
                  <a:pt x="3790768" y="8765255"/>
                </a:lnTo>
                <a:lnTo>
                  <a:pt x="3739652" y="8765547"/>
                </a:lnTo>
                <a:lnTo>
                  <a:pt x="3692356" y="8766740"/>
                </a:lnTo>
                <a:lnTo>
                  <a:pt x="3644449" y="8766932"/>
                </a:lnTo>
                <a:lnTo>
                  <a:pt x="3595992" y="8766131"/>
                </a:lnTo>
                <a:lnTo>
                  <a:pt x="3547052" y="8764346"/>
                </a:lnTo>
                <a:lnTo>
                  <a:pt x="3497691" y="8761587"/>
                </a:lnTo>
                <a:lnTo>
                  <a:pt x="3447974" y="8757861"/>
                </a:lnTo>
                <a:lnTo>
                  <a:pt x="3397964" y="8753177"/>
                </a:lnTo>
                <a:lnTo>
                  <a:pt x="3347727" y="8747545"/>
                </a:lnTo>
                <a:lnTo>
                  <a:pt x="3297326" y="8740972"/>
                </a:lnTo>
                <a:lnTo>
                  <a:pt x="3246825" y="8733468"/>
                </a:lnTo>
                <a:lnTo>
                  <a:pt x="3196288" y="8725042"/>
                </a:lnTo>
                <a:lnTo>
                  <a:pt x="3145780" y="8715701"/>
                </a:lnTo>
                <a:lnTo>
                  <a:pt x="3095364" y="8705455"/>
                </a:lnTo>
                <a:lnTo>
                  <a:pt x="3045104" y="8694313"/>
                </a:lnTo>
                <a:lnTo>
                  <a:pt x="2995066" y="8682283"/>
                </a:lnTo>
                <a:lnTo>
                  <a:pt x="2945312" y="8669374"/>
                </a:lnTo>
                <a:lnTo>
                  <a:pt x="2895907" y="8655594"/>
                </a:lnTo>
                <a:lnTo>
                  <a:pt x="2846915" y="8640953"/>
                </a:lnTo>
                <a:lnTo>
                  <a:pt x="2798399" y="8625459"/>
                </a:lnTo>
                <a:lnTo>
                  <a:pt x="2750425" y="8609121"/>
                </a:lnTo>
                <a:lnTo>
                  <a:pt x="2703057" y="8591947"/>
                </a:lnTo>
                <a:lnTo>
                  <a:pt x="2656357" y="8573947"/>
                </a:lnTo>
                <a:lnTo>
                  <a:pt x="2610391" y="8555129"/>
                </a:lnTo>
                <a:lnTo>
                  <a:pt x="2565223" y="8535501"/>
                </a:lnTo>
                <a:lnTo>
                  <a:pt x="2520916" y="8515073"/>
                </a:lnTo>
                <a:lnTo>
                  <a:pt x="2477535" y="8493853"/>
                </a:lnTo>
                <a:lnTo>
                  <a:pt x="2435143" y="8471850"/>
                </a:lnTo>
                <a:lnTo>
                  <a:pt x="2393806" y="8449072"/>
                </a:lnTo>
                <a:lnTo>
                  <a:pt x="2349447" y="8424033"/>
                </a:lnTo>
                <a:lnTo>
                  <a:pt x="2304947" y="8399194"/>
                </a:lnTo>
                <a:lnTo>
                  <a:pt x="2215588" y="8350018"/>
                </a:lnTo>
                <a:lnTo>
                  <a:pt x="2125852" y="8301358"/>
                </a:lnTo>
                <a:lnTo>
                  <a:pt x="1765652" y="8108111"/>
                </a:lnTo>
                <a:lnTo>
                  <a:pt x="1675914" y="8059210"/>
                </a:lnTo>
                <a:lnTo>
                  <a:pt x="1586551" y="8009697"/>
                </a:lnTo>
                <a:lnTo>
                  <a:pt x="1542049" y="7984653"/>
                </a:lnTo>
                <a:lnTo>
                  <a:pt x="1497689" y="7959386"/>
                </a:lnTo>
                <a:lnTo>
                  <a:pt x="1453484" y="7933872"/>
                </a:lnTo>
                <a:lnTo>
                  <a:pt x="1409452" y="7908088"/>
                </a:lnTo>
                <a:lnTo>
                  <a:pt x="1365607" y="7882010"/>
                </a:lnTo>
                <a:lnTo>
                  <a:pt x="1321966" y="7855616"/>
                </a:lnTo>
                <a:lnTo>
                  <a:pt x="1278543" y="7828881"/>
                </a:lnTo>
                <a:lnTo>
                  <a:pt x="1235355" y="7801782"/>
                </a:lnTo>
                <a:lnTo>
                  <a:pt x="1192418" y="7774295"/>
                </a:lnTo>
                <a:lnTo>
                  <a:pt x="1149746" y="7746398"/>
                </a:lnTo>
                <a:lnTo>
                  <a:pt x="1107356" y="7718066"/>
                </a:lnTo>
                <a:lnTo>
                  <a:pt x="1065264" y="7689277"/>
                </a:lnTo>
                <a:lnTo>
                  <a:pt x="1023484" y="7660006"/>
                </a:lnTo>
                <a:lnTo>
                  <a:pt x="982033" y="7630231"/>
                </a:lnTo>
                <a:lnTo>
                  <a:pt x="940926" y="7599927"/>
                </a:lnTo>
                <a:lnTo>
                  <a:pt x="900179" y="7569072"/>
                </a:lnTo>
                <a:lnTo>
                  <a:pt x="859807" y="7537641"/>
                </a:lnTo>
                <a:lnTo>
                  <a:pt x="819827" y="7505612"/>
                </a:lnTo>
                <a:lnTo>
                  <a:pt x="780963" y="7473495"/>
                </a:lnTo>
                <a:lnTo>
                  <a:pt x="742585" y="7440697"/>
                </a:lnTo>
                <a:lnTo>
                  <a:pt x="704736" y="7407218"/>
                </a:lnTo>
                <a:lnTo>
                  <a:pt x="667459" y="7373058"/>
                </a:lnTo>
                <a:lnTo>
                  <a:pt x="630799" y="7338218"/>
                </a:lnTo>
                <a:lnTo>
                  <a:pt x="594798" y="7302698"/>
                </a:lnTo>
                <a:lnTo>
                  <a:pt x="559499" y="7266497"/>
                </a:lnTo>
                <a:lnTo>
                  <a:pt x="524946" y="7229616"/>
                </a:lnTo>
                <a:lnTo>
                  <a:pt x="491182" y="7192055"/>
                </a:lnTo>
                <a:lnTo>
                  <a:pt x="458250" y="7153814"/>
                </a:lnTo>
                <a:lnTo>
                  <a:pt x="426194" y="7114894"/>
                </a:lnTo>
                <a:lnTo>
                  <a:pt x="395058" y="7075294"/>
                </a:lnTo>
                <a:lnTo>
                  <a:pt x="364883" y="7035014"/>
                </a:lnTo>
                <a:lnTo>
                  <a:pt x="335715" y="6994055"/>
                </a:lnTo>
                <a:lnTo>
                  <a:pt x="307596" y="6952417"/>
                </a:lnTo>
                <a:lnTo>
                  <a:pt x="280569" y="6910099"/>
                </a:lnTo>
                <a:lnTo>
                  <a:pt x="254677" y="6867103"/>
                </a:lnTo>
                <a:lnTo>
                  <a:pt x="229965" y="6823427"/>
                </a:lnTo>
                <a:lnTo>
                  <a:pt x="206475" y="6779073"/>
                </a:lnTo>
                <a:lnTo>
                  <a:pt x="184251" y="6734040"/>
                </a:lnTo>
                <a:lnTo>
                  <a:pt x="163336" y="6688329"/>
                </a:lnTo>
                <a:lnTo>
                  <a:pt x="143773" y="6641939"/>
                </a:lnTo>
                <a:lnTo>
                  <a:pt x="125945" y="6595908"/>
                </a:lnTo>
                <a:lnTo>
                  <a:pt x="109515" y="6549580"/>
                </a:lnTo>
                <a:lnTo>
                  <a:pt x="94438" y="6502964"/>
                </a:lnTo>
                <a:lnTo>
                  <a:pt x="80668" y="6456074"/>
                </a:lnTo>
                <a:lnTo>
                  <a:pt x="68161" y="6408920"/>
                </a:lnTo>
                <a:lnTo>
                  <a:pt x="56871" y="6361515"/>
                </a:lnTo>
                <a:lnTo>
                  <a:pt x="46755" y="6313871"/>
                </a:lnTo>
                <a:lnTo>
                  <a:pt x="37766" y="6265998"/>
                </a:lnTo>
                <a:lnTo>
                  <a:pt x="29859" y="6217910"/>
                </a:lnTo>
                <a:lnTo>
                  <a:pt x="22991" y="6169616"/>
                </a:lnTo>
                <a:lnTo>
                  <a:pt x="17115" y="6121131"/>
                </a:lnTo>
                <a:lnTo>
                  <a:pt x="12187" y="6072464"/>
                </a:lnTo>
                <a:lnTo>
                  <a:pt x="8161" y="6023628"/>
                </a:lnTo>
                <a:lnTo>
                  <a:pt x="4994" y="5974634"/>
                </a:lnTo>
                <a:lnTo>
                  <a:pt x="2639" y="5925495"/>
                </a:lnTo>
                <a:lnTo>
                  <a:pt x="1051" y="5876221"/>
                </a:lnTo>
                <a:lnTo>
                  <a:pt x="187" y="5826826"/>
                </a:lnTo>
                <a:lnTo>
                  <a:pt x="0" y="5777320"/>
                </a:lnTo>
                <a:lnTo>
                  <a:pt x="445" y="5727715"/>
                </a:lnTo>
                <a:lnTo>
                  <a:pt x="1478" y="5678023"/>
                </a:lnTo>
                <a:lnTo>
                  <a:pt x="3054" y="5628255"/>
                </a:lnTo>
                <a:lnTo>
                  <a:pt x="5128" y="5578424"/>
                </a:lnTo>
                <a:lnTo>
                  <a:pt x="7654" y="5528542"/>
                </a:lnTo>
                <a:lnTo>
                  <a:pt x="10588" y="5478619"/>
                </a:lnTo>
                <a:lnTo>
                  <a:pt x="13885" y="5428667"/>
                </a:lnTo>
                <a:lnTo>
                  <a:pt x="17499" y="5378699"/>
                </a:lnTo>
                <a:lnTo>
                  <a:pt x="21386" y="5328727"/>
                </a:lnTo>
                <a:lnTo>
                  <a:pt x="29797" y="5228813"/>
                </a:lnTo>
                <a:lnTo>
                  <a:pt x="56895" y="4930177"/>
                </a:lnTo>
                <a:lnTo>
                  <a:pt x="65349" y="4831312"/>
                </a:lnTo>
                <a:lnTo>
                  <a:pt x="69333" y="4781089"/>
                </a:lnTo>
                <a:lnTo>
                  <a:pt x="76632" y="4680586"/>
                </a:lnTo>
                <a:lnTo>
                  <a:pt x="83161" y="4580019"/>
                </a:lnTo>
                <a:lnTo>
                  <a:pt x="89067" y="4479402"/>
                </a:lnTo>
                <a:lnTo>
                  <a:pt x="94495" y="4378746"/>
                </a:lnTo>
                <a:lnTo>
                  <a:pt x="114373" y="3976007"/>
                </a:lnTo>
                <a:lnTo>
                  <a:pt x="122380" y="3825050"/>
                </a:lnTo>
                <a:lnTo>
                  <a:pt x="128282" y="3724469"/>
                </a:lnTo>
                <a:lnTo>
                  <a:pt x="134806" y="3623949"/>
                </a:lnTo>
                <a:lnTo>
                  <a:pt x="142100" y="3523503"/>
                </a:lnTo>
                <a:lnTo>
                  <a:pt x="146081" y="3473311"/>
                </a:lnTo>
                <a:lnTo>
                  <a:pt x="150309" y="3423143"/>
                </a:lnTo>
                <a:lnTo>
                  <a:pt x="154803" y="3373001"/>
                </a:lnTo>
                <a:lnTo>
                  <a:pt x="159580" y="3322884"/>
                </a:lnTo>
                <a:lnTo>
                  <a:pt x="164660" y="3272797"/>
                </a:lnTo>
                <a:lnTo>
                  <a:pt x="170060" y="3222739"/>
                </a:lnTo>
                <a:lnTo>
                  <a:pt x="175800" y="3172713"/>
                </a:lnTo>
                <a:lnTo>
                  <a:pt x="181896" y="3122720"/>
                </a:lnTo>
                <a:lnTo>
                  <a:pt x="188368" y="3072762"/>
                </a:lnTo>
                <a:lnTo>
                  <a:pt x="195271" y="3022627"/>
                </a:lnTo>
                <a:lnTo>
                  <a:pt x="202602" y="2972532"/>
                </a:lnTo>
                <a:lnTo>
                  <a:pt x="210377" y="2922488"/>
                </a:lnTo>
                <a:lnTo>
                  <a:pt x="218610" y="2872506"/>
                </a:lnTo>
                <a:lnTo>
                  <a:pt x="227319" y="2822597"/>
                </a:lnTo>
                <a:lnTo>
                  <a:pt x="236517" y="2772772"/>
                </a:lnTo>
                <a:lnTo>
                  <a:pt x="246220" y="2723041"/>
                </a:lnTo>
                <a:lnTo>
                  <a:pt x="256445" y="2673417"/>
                </a:lnTo>
                <a:lnTo>
                  <a:pt x="267205" y="2623910"/>
                </a:lnTo>
                <a:lnTo>
                  <a:pt x="278518" y="2574531"/>
                </a:lnTo>
                <a:lnTo>
                  <a:pt x="290398" y="2525290"/>
                </a:lnTo>
                <a:lnTo>
                  <a:pt x="302860" y="2476199"/>
                </a:lnTo>
                <a:lnTo>
                  <a:pt x="315921" y="2427269"/>
                </a:lnTo>
                <a:lnTo>
                  <a:pt x="329595" y="2378510"/>
                </a:lnTo>
                <a:lnTo>
                  <a:pt x="343899" y="2329934"/>
                </a:lnTo>
                <a:lnTo>
                  <a:pt x="358847" y="2281551"/>
                </a:lnTo>
                <a:lnTo>
                  <a:pt x="374455" y="2233373"/>
                </a:lnTo>
                <a:lnTo>
                  <a:pt x="390739" y="2185411"/>
                </a:lnTo>
                <a:lnTo>
                  <a:pt x="407714" y="2137675"/>
                </a:lnTo>
                <a:lnTo>
                  <a:pt x="425536" y="2090675"/>
                </a:lnTo>
                <a:lnTo>
                  <a:pt x="444448" y="2044474"/>
                </a:lnTo>
                <a:lnTo>
                  <a:pt x="464347" y="1998993"/>
                </a:lnTo>
                <a:lnTo>
                  <a:pt x="485131" y="1954152"/>
                </a:lnTo>
                <a:lnTo>
                  <a:pt x="506701" y="1909872"/>
                </a:lnTo>
                <a:lnTo>
                  <a:pt x="528955" y="1866072"/>
                </a:lnTo>
                <a:lnTo>
                  <a:pt x="551791" y="1822675"/>
                </a:lnTo>
                <a:lnTo>
                  <a:pt x="575108" y="1779599"/>
                </a:lnTo>
                <a:lnTo>
                  <a:pt x="598805" y="1736766"/>
                </a:lnTo>
                <a:lnTo>
                  <a:pt x="622780" y="1694095"/>
                </a:lnTo>
                <a:lnTo>
                  <a:pt x="719444" y="1523449"/>
                </a:lnTo>
                <a:lnTo>
                  <a:pt x="743294" y="1480399"/>
                </a:lnTo>
                <a:lnTo>
                  <a:pt x="766816" y="1437034"/>
                </a:lnTo>
                <a:lnTo>
                  <a:pt x="789907" y="1393274"/>
                </a:lnTo>
                <a:lnTo>
                  <a:pt x="835675" y="1303346"/>
                </a:lnTo>
                <a:lnTo>
                  <a:pt x="859584" y="1257621"/>
                </a:lnTo>
                <a:lnTo>
                  <a:pt x="884136" y="1211892"/>
                </a:lnTo>
                <a:lnTo>
                  <a:pt x="909274" y="1166186"/>
                </a:lnTo>
                <a:lnTo>
                  <a:pt x="934942" y="1120528"/>
                </a:lnTo>
                <a:lnTo>
                  <a:pt x="961082" y="1074946"/>
                </a:lnTo>
                <a:lnTo>
                  <a:pt x="987639" y="1029466"/>
                </a:lnTo>
                <a:lnTo>
                  <a:pt x="1014555" y="984114"/>
                </a:lnTo>
                <a:lnTo>
                  <a:pt x="1041774" y="938916"/>
                </a:lnTo>
                <a:lnTo>
                  <a:pt x="1069238" y="893899"/>
                </a:lnTo>
                <a:lnTo>
                  <a:pt x="1096891" y="849089"/>
                </a:lnTo>
                <a:lnTo>
                  <a:pt x="1124676" y="804513"/>
                </a:lnTo>
                <a:lnTo>
                  <a:pt x="1180416" y="716168"/>
                </a:lnTo>
                <a:lnTo>
                  <a:pt x="1236002" y="629075"/>
                </a:lnTo>
                <a:lnTo>
                  <a:pt x="1263920" y="586457"/>
                </a:lnTo>
                <a:lnTo>
                  <a:pt x="1292837" y="544350"/>
                </a:lnTo>
                <a:lnTo>
                  <a:pt x="1322795" y="502887"/>
                </a:lnTo>
                <a:lnTo>
                  <a:pt x="1353835" y="462204"/>
                </a:lnTo>
                <a:lnTo>
                  <a:pt x="1385998" y="422434"/>
                </a:lnTo>
                <a:lnTo>
                  <a:pt x="1419327" y="383712"/>
                </a:lnTo>
                <a:lnTo>
                  <a:pt x="1453862" y="346172"/>
                </a:lnTo>
                <a:lnTo>
                  <a:pt x="1489646" y="309949"/>
                </a:lnTo>
                <a:lnTo>
                  <a:pt x="1526719" y="275177"/>
                </a:lnTo>
                <a:lnTo>
                  <a:pt x="1565124" y="241990"/>
                </a:lnTo>
                <a:lnTo>
                  <a:pt x="1604901" y="210523"/>
                </a:lnTo>
                <a:lnTo>
                  <a:pt x="1646093" y="180910"/>
                </a:lnTo>
                <a:lnTo>
                  <a:pt x="1688741" y="153286"/>
                </a:lnTo>
                <a:lnTo>
                  <a:pt x="1732885" y="127785"/>
                </a:lnTo>
                <a:lnTo>
                  <a:pt x="1778569" y="104541"/>
                </a:lnTo>
                <a:lnTo>
                  <a:pt x="1825833" y="83689"/>
                </a:lnTo>
                <a:lnTo>
                  <a:pt x="1873463" y="65717"/>
                </a:lnTo>
                <a:lnTo>
                  <a:pt x="1921744" y="50332"/>
                </a:lnTo>
                <a:lnTo>
                  <a:pt x="1970616" y="37365"/>
                </a:lnTo>
                <a:lnTo>
                  <a:pt x="2020018" y="26645"/>
                </a:lnTo>
                <a:lnTo>
                  <a:pt x="2069890" y="18003"/>
                </a:lnTo>
                <a:lnTo>
                  <a:pt x="2120173" y="11268"/>
                </a:lnTo>
                <a:lnTo>
                  <a:pt x="2170807" y="6271"/>
                </a:lnTo>
                <a:lnTo>
                  <a:pt x="2221730" y="2840"/>
                </a:lnTo>
                <a:lnTo>
                  <a:pt x="2272885" y="806"/>
                </a:lnTo>
                <a:lnTo>
                  <a:pt x="2324209" y="0"/>
                </a:lnTo>
                <a:close/>
              </a:path>
            </a:pathLst>
          </a:custGeom>
          <a:solidFill>
            <a:srgbClr val="254B3C">
              <a:alpha val="10978"/>
            </a:srgbClr>
          </a:solidFill>
        </p:spPr>
        <p:txBody>
          <a:bodyPr wrap="square" lIns="0" tIns="0" rIns="0" bIns="0" rtlCol="0"/>
          <a:lstStyle/>
          <a:p>
            <a:endParaRPr/>
          </a:p>
        </p:txBody>
      </p:sp>
      <p:sp>
        <p:nvSpPr>
          <p:cNvPr id="6" name="object 6"/>
          <p:cNvSpPr txBox="1">
            <a:spLocks noGrp="1"/>
          </p:cNvSpPr>
          <p:nvPr>
            <p:ph sz="half" idx="3"/>
          </p:nvPr>
        </p:nvSpPr>
        <p:spPr>
          <a:prstGeom prst="rect">
            <a:avLst/>
          </a:prstGeom>
        </p:spPr>
        <p:txBody>
          <a:bodyPr vert="horz" wrap="square" lIns="0" tIns="14605" rIns="0" bIns="0" rtlCol="0">
            <a:spAutoFit/>
          </a:bodyPr>
          <a:lstStyle/>
          <a:p>
            <a:pPr marL="1270" algn="ctr">
              <a:lnSpc>
                <a:spcPct val="100000"/>
              </a:lnSpc>
              <a:spcBef>
                <a:spcPts val="115"/>
              </a:spcBef>
            </a:pPr>
            <a:r>
              <a:rPr spc="-110" dirty="0"/>
              <a:t>COMITE</a:t>
            </a:r>
            <a:r>
              <a:rPr spc="-45" dirty="0"/>
              <a:t> </a:t>
            </a:r>
            <a:r>
              <a:rPr spc="-165" dirty="0"/>
              <a:t>DE</a:t>
            </a:r>
            <a:r>
              <a:rPr spc="-45" dirty="0"/>
              <a:t> </a:t>
            </a:r>
            <a:r>
              <a:rPr spc="-10" dirty="0"/>
              <a:t>DIRECTION</a:t>
            </a:r>
          </a:p>
          <a:p>
            <a:pPr>
              <a:lnSpc>
                <a:spcPct val="100000"/>
              </a:lnSpc>
              <a:spcBef>
                <a:spcPts val="110"/>
              </a:spcBef>
            </a:pPr>
            <a:endParaRPr sz="1700"/>
          </a:p>
          <a:p>
            <a:pPr marL="12700" marR="5715">
              <a:lnSpc>
                <a:spcPts val="2030"/>
              </a:lnSpc>
            </a:pPr>
            <a:r>
              <a:rPr spc="-55" dirty="0"/>
              <a:t>Le</a:t>
            </a:r>
            <a:r>
              <a:rPr spc="35" dirty="0"/>
              <a:t> </a:t>
            </a:r>
            <a:r>
              <a:rPr spc="-25" dirty="0"/>
              <a:t>CoDir</a:t>
            </a:r>
            <a:r>
              <a:rPr spc="40" dirty="0"/>
              <a:t> </a:t>
            </a:r>
            <a:r>
              <a:rPr spc="-110" dirty="0"/>
              <a:t>assiste</a:t>
            </a:r>
            <a:r>
              <a:rPr spc="40" dirty="0"/>
              <a:t> </a:t>
            </a:r>
            <a:r>
              <a:rPr dirty="0"/>
              <a:t>le/la</a:t>
            </a:r>
            <a:r>
              <a:rPr spc="35" dirty="0"/>
              <a:t> </a:t>
            </a:r>
            <a:r>
              <a:rPr spc="-40" dirty="0"/>
              <a:t>Directeur/Directrice</a:t>
            </a:r>
            <a:r>
              <a:rPr spc="40" dirty="0"/>
              <a:t> </a:t>
            </a:r>
            <a:r>
              <a:rPr spc="-20" dirty="0"/>
              <a:t>Général/e </a:t>
            </a:r>
            <a:r>
              <a:rPr spc="-140" dirty="0"/>
              <a:t>dans</a:t>
            </a:r>
            <a:r>
              <a:rPr spc="-10" dirty="0"/>
              <a:t> </a:t>
            </a:r>
            <a:r>
              <a:rPr spc="-35" dirty="0"/>
              <a:t>le</a:t>
            </a:r>
            <a:r>
              <a:rPr spc="-85" dirty="0"/>
              <a:t> pilotage</a:t>
            </a:r>
            <a:r>
              <a:rPr spc="-25" dirty="0"/>
              <a:t> </a:t>
            </a:r>
            <a:r>
              <a:rPr spc="-130" dirty="0"/>
              <a:t>de</a:t>
            </a:r>
            <a:r>
              <a:rPr spc="-10" dirty="0"/>
              <a:t> </a:t>
            </a:r>
            <a:r>
              <a:rPr spc="-40" dirty="0"/>
              <a:t>l'INP</a:t>
            </a:r>
            <a:r>
              <a:rPr spc="-30" dirty="0"/>
              <a:t> </a:t>
            </a:r>
            <a:r>
              <a:rPr spc="-20" dirty="0"/>
              <a:t>et</a:t>
            </a:r>
            <a:r>
              <a:rPr spc="-25" dirty="0"/>
              <a:t> </a:t>
            </a:r>
            <a:r>
              <a:rPr spc="-80" dirty="0"/>
              <a:t>prépare</a:t>
            </a:r>
            <a:r>
              <a:rPr spc="-30" dirty="0"/>
              <a:t> </a:t>
            </a:r>
            <a:r>
              <a:rPr spc="-114" dirty="0"/>
              <a:t>les</a:t>
            </a:r>
            <a:r>
              <a:rPr spc="-10" dirty="0"/>
              <a:t> </a:t>
            </a:r>
            <a:r>
              <a:rPr spc="-70" dirty="0"/>
              <a:t>propositions</a:t>
            </a:r>
            <a:r>
              <a:rPr spc="-30" dirty="0"/>
              <a:t> </a:t>
            </a:r>
            <a:r>
              <a:rPr spc="-25" dirty="0"/>
              <a:t>et </a:t>
            </a:r>
            <a:r>
              <a:rPr spc="-60" dirty="0"/>
              <a:t>délibérations</a:t>
            </a:r>
            <a:r>
              <a:rPr spc="15" dirty="0"/>
              <a:t> </a:t>
            </a:r>
            <a:r>
              <a:rPr spc="-105" dirty="0"/>
              <a:t>soumises</a:t>
            </a:r>
            <a:r>
              <a:rPr spc="20" dirty="0"/>
              <a:t> </a:t>
            </a:r>
            <a:r>
              <a:rPr spc="-10" dirty="0"/>
              <a:t>au</a:t>
            </a:r>
            <a:r>
              <a:rPr spc="20" dirty="0"/>
              <a:t> </a:t>
            </a:r>
            <a:r>
              <a:rPr spc="-10" dirty="0"/>
              <a:t>CA</a:t>
            </a:r>
            <a:r>
              <a:rPr spc="20" dirty="0"/>
              <a:t> </a:t>
            </a:r>
            <a:r>
              <a:rPr dirty="0"/>
              <a:t>de</a:t>
            </a:r>
            <a:r>
              <a:rPr spc="20" dirty="0"/>
              <a:t> </a:t>
            </a:r>
            <a:r>
              <a:rPr dirty="0"/>
              <a:t>l'INP.</a:t>
            </a:r>
            <a:r>
              <a:rPr spc="20" dirty="0"/>
              <a:t> </a:t>
            </a:r>
            <a:r>
              <a:rPr dirty="0"/>
              <a:t>Il</a:t>
            </a:r>
            <a:r>
              <a:rPr spc="20" dirty="0"/>
              <a:t> </a:t>
            </a:r>
            <a:r>
              <a:rPr spc="-45" dirty="0"/>
              <a:t>coordonne </a:t>
            </a:r>
            <a:r>
              <a:rPr spc="-80" dirty="0"/>
              <a:t>l'ensemble</a:t>
            </a:r>
            <a:r>
              <a:rPr spc="-45" dirty="0"/>
              <a:t> </a:t>
            </a:r>
            <a:r>
              <a:rPr spc="-150" dirty="0"/>
              <a:t>des</a:t>
            </a:r>
            <a:r>
              <a:rPr spc="25" dirty="0"/>
              <a:t> </a:t>
            </a:r>
            <a:r>
              <a:rPr spc="-85" dirty="0"/>
              <a:t>actions</a:t>
            </a:r>
            <a:r>
              <a:rPr spc="-40" dirty="0"/>
              <a:t> </a:t>
            </a:r>
            <a:r>
              <a:rPr dirty="0"/>
              <a:t>et</a:t>
            </a:r>
            <a:r>
              <a:rPr spc="-60" dirty="0"/>
              <a:t> </a:t>
            </a:r>
            <a:r>
              <a:rPr spc="-50" dirty="0"/>
              <a:t>projets</a:t>
            </a:r>
            <a:r>
              <a:rPr spc="-30" dirty="0"/>
              <a:t> </a:t>
            </a:r>
            <a:r>
              <a:rPr spc="-65" dirty="0"/>
              <a:t>portés</a:t>
            </a:r>
            <a:r>
              <a:rPr spc="-30" dirty="0"/>
              <a:t> </a:t>
            </a:r>
            <a:r>
              <a:rPr spc="-25" dirty="0"/>
              <a:t>par</a:t>
            </a:r>
            <a:r>
              <a:rPr spc="-30" dirty="0"/>
              <a:t> </a:t>
            </a:r>
            <a:r>
              <a:rPr spc="-10" dirty="0"/>
              <a:t>Clermont </a:t>
            </a:r>
            <a:r>
              <a:rPr spc="-120" dirty="0"/>
              <a:t>Auvergne</a:t>
            </a:r>
            <a:r>
              <a:rPr spc="-30" dirty="0"/>
              <a:t> </a:t>
            </a:r>
            <a:r>
              <a:rPr spc="-105" dirty="0"/>
              <a:t>INP.</a:t>
            </a:r>
            <a:r>
              <a:rPr spc="-30" dirty="0"/>
              <a:t> </a:t>
            </a:r>
            <a:r>
              <a:rPr dirty="0"/>
              <a:t>Il</a:t>
            </a:r>
            <a:r>
              <a:rPr spc="-30" dirty="0"/>
              <a:t> </a:t>
            </a:r>
            <a:r>
              <a:rPr spc="-185" dirty="0"/>
              <a:t>se</a:t>
            </a:r>
            <a:r>
              <a:rPr spc="-30" dirty="0"/>
              <a:t> </a:t>
            </a:r>
            <a:r>
              <a:rPr spc="-40" dirty="0"/>
              <a:t>réunit</a:t>
            </a:r>
            <a:r>
              <a:rPr spc="-30" dirty="0"/>
              <a:t> </a:t>
            </a:r>
            <a:r>
              <a:rPr spc="-130" dirty="0"/>
              <a:t>de</a:t>
            </a:r>
            <a:r>
              <a:rPr spc="-30" dirty="0"/>
              <a:t> </a:t>
            </a:r>
            <a:r>
              <a:rPr spc="-100" dirty="0"/>
              <a:t>manière</a:t>
            </a:r>
            <a:r>
              <a:rPr spc="-30" dirty="0"/>
              <a:t> </a:t>
            </a:r>
            <a:r>
              <a:rPr spc="-10" dirty="0"/>
              <a:t>hebdomadaire. </a:t>
            </a:r>
            <a:r>
              <a:rPr spc="-85" dirty="0"/>
              <a:t>Piloté</a:t>
            </a:r>
            <a:r>
              <a:rPr spc="-35" dirty="0"/>
              <a:t> </a:t>
            </a:r>
            <a:r>
              <a:rPr spc="-60" dirty="0"/>
              <a:t>par</a:t>
            </a:r>
            <a:r>
              <a:rPr spc="-35" dirty="0"/>
              <a:t> </a:t>
            </a:r>
            <a:r>
              <a:rPr spc="-75" dirty="0"/>
              <a:t>la</a:t>
            </a:r>
            <a:r>
              <a:rPr spc="-35" dirty="0"/>
              <a:t> </a:t>
            </a:r>
            <a:r>
              <a:rPr spc="-165" dirty="0"/>
              <a:t>DG</a:t>
            </a:r>
            <a:r>
              <a:rPr spc="-35" dirty="0"/>
              <a:t> </a:t>
            </a:r>
            <a:r>
              <a:rPr spc="-130" dirty="0"/>
              <a:t>de</a:t>
            </a:r>
            <a:r>
              <a:rPr spc="-35" dirty="0"/>
              <a:t> </a:t>
            </a:r>
            <a:r>
              <a:rPr spc="-40" dirty="0"/>
              <a:t>l'INP,</a:t>
            </a:r>
            <a:r>
              <a:rPr spc="-35" dirty="0"/>
              <a:t> </a:t>
            </a:r>
            <a:r>
              <a:rPr spc="-65" dirty="0"/>
              <a:t>le</a:t>
            </a:r>
            <a:r>
              <a:rPr spc="-35" dirty="0"/>
              <a:t> </a:t>
            </a:r>
            <a:r>
              <a:rPr spc="-65" dirty="0"/>
              <a:t>CoDir</a:t>
            </a:r>
            <a:r>
              <a:rPr spc="-35" dirty="0"/>
              <a:t> </a:t>
            </a:r>
            <a:r>
              <a:rPr spc="-114" dirty="0"/>
              <a:t>est</a:t>
            </a:r>
            <a:r>
              <a:rPr spc="-35" dirty="0"/>
              <a:t> </a:t>
            </a:r>
            <a:r>
              <a:rPr spc="-85" dirty="0"/>
              <a:t>constitué</a:t>
            </a:r>
            <a:r>
              <a:rPr spc="-35" dirty="0"/>
              <a:t> </a:t>
            </a:r>
            <a:r>
              <a:rPr dirty="0"/>
              <a:t>:</a:t>
            </a:r>
          </a:p>
          <a:p>
            <a:pPr marL="158115" indent="-145415">
              <a:lnSpc>
                <a:spcPts val="1885"/>
              </a:lnSpc>
              <a:buChar char="-"/>
              <a:tabLst>
                <a:tab pos="158115" algn="l"/>
              </a:tabLst>
            </a:pPr>
            <a:r>
              <a:rPr spc="-75" dirty="0"/>
              <a:t>Directeurs</a:t>
            </a:r>
            <a:r>
              <a:rPr spc="-50" dirty="0"/>
              <a:t> </a:t>
            </a:r>
            <a:r>
              <a:rPr spc="-155" dirty="0"/>
              <a:t>des</a:t>
            </a:r>
            <a:r>
              <a:rPr spc="-45" dirty="0"/>
              <a:t> </a:t>
            </a:r>
            <a:r>
              <a:rPr dirty="0"/>
              <a:t>3</a:t>
            </a:r>
            <a:r>
              <a:rPr spc="-60" dirty="0"/>
              <a:t> </a:t>
            </a:r>
            <a:r>
              <a:rPr spc="-10" dirty="0"/>
              <a:t>écoles</a:t>
            </a:r>
          </a:p>
          <a:p>
            <a:pPr marL="158115" indent="-145415">
              <a:lnSpc>
                <a:spcPts val="2025"/>
              </a:lnSpc>
              <a:buChar char="-"/>
              <a:tabLst>
                <a:tab pos="158115" algn="l"/>
              </a:tabLst>
            </a:pPr>
            <a:r>
              <a:rPr spc="-20" dirty="0"/>
              <a:t>DGS,</a:t>
            </a:r>
          </a:p>
          <a:p>
            <a:pPr marL="158115" indent="-145415">
              <a:lnSpc>
                <a:spcPts val="2025"/>
              </a:lnSpc>
              <a:buChar char="-"/>
              <a:tabLst>
                <a:tab pos="158115" algn="l"/>
              </a:tabLst>
            </a:pPr>
            <a:r>
              <a:rPr spc="-165" dirty="0"/>
              <a:t>DG</a:t>
            </a:r>
            <a:r>
              <a:rPr spc="-40" dirty="0"/>
              <a:t> </a:t>
            </a:r>
            <a:r>
              <a:rPr spc="-130" dirty="0"/>
              <a:t>de</a:t>
            </a:r>
            <a:r>
              <a:rPr spc="-35" dirty="0"/>
              <a:t> </a:t>
            </a:r>
            <a:r>
              <a:rPr spc="-75" dirty="0"/>
              <a:t>la</a:t>
            </a:r>
            <a:r>
              <a:rPr spc="-40" dirty="0"/>
              <a:t> </a:t>
            </a:r>
            <a:r>
              <a:rPr spc="-10" dirty="0"/>
              <a:t>Fondation</a:t>
            </a:r>
          </a:p>
          <a:p>
            <a:pPr marL="12700" marR="8890" indent="186055">
              <a:lnSpc>
                <a:spcPts val="2030"/>
              </a:lnSpc>
              <a:spcBef>
                <a:spcPts val="105"/>
              </a:spcBef>
              <a:buChar char="-"/>
              <a:tabLst>
                <a:tab pos="198755" algn="l"/>
              </a:tabLst>
            </a:pPr>
            <a:r>
              <a:rPr dirty="0"/>
              <a:t>3</a:t>
            </a:r>
            <a:r>
              <a:rPr spc="90" dirty="0"/>
              <a:t> </a:t>
            </a:r>
            <a:r>
              <a:rPr spc="-50" dirty="0"/>
              <a:t>directeurs</a:t>
            </a:r>
            <a:r>
              <a:rPr spc="90" dirty="0"/>
              <a:t> </a:t>
            </a:r>
            <a:r>
              <a:rPr spc="-100" dirty="0"/>
              <a:t>délégués</a:t>
            </a:r>
            <a:r>
              <a:rPr spc="95" dirty="0"/>
              <a:t> </a:t>
            </a:r>
            <a:r>
              <a:rPr spc="-60" dirty="0"/>
              <a:t>aux</a:t>
            </a:r>
            <a:r>
              <a:rPr spc="90" dirty="0"/>
              <a:t> </a:t>
            </a:r>
            <a:r>
              <a:rPr spc="-30" dirty="0"/>
              <a:t>RI,</a:t>
            </a:r>
            <a:r>
              <a:rPr spc="95" dirty="0"/>
              <a:t> </a:t>
            </a:r>
            <a:r>
              <a:rPr dirty="0"/>
              <a:t>à</a:t>
            </a:r>
            <a:r>
              <a:rPr spc="90" dirty="0"/>
              <a:t> </a:t>
            </a:r>
            <a:r>
              <a:rPr dirty="0"/>
              <a:t>la</a:t>
            </a:r>
            <a:r>
              <a:rPr spc="90" dirty="0"/>
              <a:t> </a:t>
            </a:r>
            <a:r>
              <a:rPr spc="-95" dirty="0"/>
              <a:t>Recherche,</a:t>
            </a:r>
            <a:r>
              <a:rPr spc="95" dirty="0"/>
              <a:t> </a:t>
            </a:r>
            <a:r>
              <a:rPr spc="-25" dirty="0"/>
              <a:t>aux </a:t>
            </a:r>
            <a:r>
              <a:rPr spc="-120" dirty="0"/>
              <a:t>Etudes</a:t>
            </a:r>
            <a:r>
              <a:rPr spc="-40" dirty="0"/>
              <a:t> </a:t>
            </a:r>
            <a:r>
              <a:rPr spc="-55" dirty="0"/>
              <a:t>et</a:t>
            </a:r>
            <a:r>
              <a:rPr spc="-40" dirty="0"/>
              <a:t> </a:t>
            </a:r>
            <a:r>
              <a:rPr spc="-100" dirty="0"/>
              <a:t>Vie</a:t>
            </a:r>
            <a:r>
              <a:rPr spc="-40" dirty="0"/>
              <a:t> </a:t>
            </a:r>
            <a:r>
              <a:rPr spc="-10" dirty="0"/>
              <a:t>Etudiante</a:t>
            </a:r>
          </a:p>
          <a:p>
            <a:pPr>
              <a:lnSpc>
                <a:spcPct val="100000"/>
              </a:lnSpc>
            </a:pPr>
            <a:endParaRPr sz="1700"/>
          </a:p>
          <a:p>
            <a:pPr>
              <a:lnSpc>
                <a:spcPct val="100000"/>
              </a:lnSpc>
              <a:spcBef>
                <a:spcPts val="130"/>
              </a:spcBef>
            </a:pPr>
            <a:endParaRPr sz="1700"/>
          </a:p>
          <a:p>
            <a:pPr marL="12700" marR="5715" algn="just">
              <a:lnSpc>
                <a:spcPts val="2030"/>
              </a:lnSpc>
              <a:spcBef>
                <a:spcPts val="5"/>
              </a:spcBef>
            </a:pPr>
            <a:r>
              <a:rPr dirty="0"/>
              <a:t>En</a:t>
            </a:r>
            <a:r>
              <a:rPr spc="-55" dirty="0"/>
              <a:t> </a:t>
            </a:r>
            <a:r>
              <a:rPr spc="-10" dirty="0"/>
              <a:t>formation</a:t>
            </a:r>
            <a:r>
              <a:rPr spc="-50" dirty="0"/>
              <a:t> </a:t>
            </a:r>
            <a:r>
              <a:rPr spc="-40" dirty="0"/>
              <a:t>élargie,</a:t>
            </a:r>
            <a:r>
              <a:rPr spc="-55" dirty="0"/>
              <a:t> </a:t>
            </a:r>
            <a:r>
              <a:rPr dirty="0"/>
              <a:t>le</a:t>
            </a:r>
            <a:r>
              <a:rPr spc="-50" dirty="0"/>
              <a:t> </a:t>
            </a:r>
            <a:r>
              <a:rPr dirty="0"/>
              <a:t>CoDir</a:t>
            </a:r>
            <a:r>
              <a:rPr spc="-50" dirty="0"/>
              <a:t> </a:t>
            </a:r>
            <a:r>
              <a:rPr spc="-30" dirty="0"/>
              <a:t>intègre</a:t>
            </a:r>
            <a:r>
              <a:rPr spc="-55" dirty="0"/>
              <a:t> </a:t>
            </a:r>
            <a:r>
              <a:rPr dirty="0"/>
              <a:t>les</a:t>
            </a:r>
            <a:r>
              <a:rPr spc="-50" dirty="0"/>
              <a:t> </a:t>
            </a:r>
            <a:r>
              <a:rPr spc="-30" dirty="0"/>
              <a:t>directeurs </a:t>
            </a:r>
            <a:r>
              <a:rPr spc="-150" dirty="0"/>
              <a:t>des</a:t>
            </a:r>
            <a:r>
              <a:rPr spc="25" dirty="0"/>
              <a:t> </a:t>
            </a:r>
            <a:r>
              <a:rPr spc="-80" dirty="0"/>
              <a:t>unités</a:t>
            </a:r>
            <a:r>
              <a:rPr spc="-35" dirty="0"/>
              <a:t> </a:t>
            </a:r>
            <a:r>
              <a:rPr spc="-95" dirty="0"/>
              <a:t>de</a:t>
            </a:r>
            <a:r>
              <a:rPr dirty="0"/>
              <a:t> </a:t>
            </a:r>
            <a:r>
              <a:rPr spc="-85" dirty="0"/>
              <a:t>recherche</a:t>
            </a:r>
            <a:r>
              <a:rPr dirty="0"/>
              <a:t> </a:t>
            </a:r>
            <a:r>
              <a:rPr spc="-105" dirty="0"/>
              <a:t>regroupées</a:t>
            </a:r>
            <a:r>
              <a:rPr dirty="0"/>
              <a:t> </a:t>
            </a:r>
            <a:r>
              <a:rPr spc="-130" dirty="0"/>
              <a:t>dans</a:t>
            </a:r>
            <a:r>
              <a:rPr spc="5" dirty="0"/>
              <a:t> </a:t>
            </a:r>
            <a:r>
              <a:rPr spc="-30" dirty="0"/>
              <a:t>l'INP</a:t>
            </a:r>
            <a:r>
              <a:rPr dirty="0"/>
              <a:t> </a:t>
            </a:r>
            <a:r>
              <a:rPr spc="-10" dirty="0"/>
              <a:t>(ICCF, </a:t>
            </a:r>
            <a:r>
              <a:rPr spc="-105" dirty="0"/>
              <a:t>IP,</a:t>
            </a:r>
            <a:r>
              <a:rPr spc="-45" dirty="0"/>
              <a:t> </a:t>
            </a:r>
            <a:r>
              <a:rPr spc="-140" dirty="0"/>
              <a:t>LIMOS)</a:t>
            </a:r>
            <a:r>
              <a:rPr spc="-45" dirty="0"/>
              <a:t> </a:t>
            </a:r>
            <a:r>
              <a:rPr spc="-100" dirty="0"/>
              <a:t>ainsi</a:t>
            </a:r>
            <a:r>
              <a:rPr spc="-45" dirty="0"/>
              <a:t> </a:t>
            </a:r>
            <a:r>
              <a:rPr spc="-120" dirty="0"/>
              <a:t>que</a:t>
            </a:r>
            <a:r>
              <a:rPr spc="-45" dirty="0"/>
              <a:t> </a:t>
            </a:r>
            <a:r>
              <a:rPr spc="-120" dirty="0"/>
              <a:t>que</a:t>
            </a:r>
            <a:r>
              <a:rPr spc="-45" dirty="0"/>
              <a:t> </a:t>
            </a:r>
            <a:r>
              <a:rPr spc="-65" dirty="0"/>
              <a:t>le</a:t>
            </a:r>
            <a:r>
              <a:rPr spc="-45" dirty="0"/>
              <a:t> </a:t>
            </a:r>
            <a:r>
              <a:rPr spc="-50" dirty="0"/>
              <a:t>directeur</a:t>
            </a:r>
            <a:r>
              <a:rPr spc="-45" dirty="0"/>
              <a:t> </a:t>
            </a:r>
            <a:r>
              <a:rPr spc="-130" dirty="0"/>
              <a:t>de</a:t>
            </a:r>
            <a:r>
              <a:rPr spc="-45" dirty="0"/>
              <a:t> </a:t>
            </a:r>
            <a:r>
              <a:rPr spc="-30" dirty="0"/>
              <a:t>l'ED</a:t>
            </a:r>
            <a:r>
              <a:rPr spc="-45" dirty="0"/>
              <a:t> </a:t>
            </a:r>
            <a:r>
              <a:rPr spc="-20" dirty="0"/>
              <a:t>SPI.</a:t>
            </a:r>
          </a:p>
          <a:p>
            <a:pPr marL="12700" algn="just">
              <a:lnSpc>
                <a:spcPts val="1900"/>
              </a:lnSpc>
            </a:pPr>
            <a:r>
              <a:rPr spc="-170" dirty="0"/>
              <a:t>Le</a:t>
            </a:r>
            <a:r>
              <a:rPr spc="10" dirty="0"/>
              <a:t> </a:t>
            </a:r>
            <a:r>
              <a:rPr spc="-55" dirty="0"/>
              <a:t>CoDir </a:t>
            </a:r>
            <a:r>
              <a:rPr spc="-70" dirty="0"/>
              <a:t>élargi</a:t>
            </a:r>
            <a:r>
              <a:rPr spc="-15" dirty="0"/>
              <a:t> </a:t>
            </a:r>
            <a:r>
              <a:rPr spc="-100" dirty="0"/>
              <a:t>est</a:t>
            </a:r>
            <a:r>
              <a:rPr spc="-20" dirty="0"/>
              <a:t> </a:t>
            </a:r>
            <a:r>
              <a:rPr spc="-90" dirty="0"/>
              <a:t>l'espace</a:t>
            </a:r>
            <a:r>
              <a:rPr spc="-15" dirty="0"/>
              <a:t> </a:t>
            </a:r>
            <a:r>
              <a:rPr spc="-114" dirty="0"/>
              <a:t>d'échanges</a:t>
            </a:r>
            <a:r>
              <a:rPr spc="-10" dirty="0"/>
              <a:t> </a:t>
            </a:r>
            <a:r>
              <a:rPr spc="-25" dirty="0"/>
              <a:t>qui</a:t>
            </a:r>
            <a:r>
              <a:rPr spc="-15" dirty="0"/>
              <a:t> </a:t>
            </a:r>
            <a:r>
              <a:rPr spc="-60" dirty="0"/>
              <a:t>permet</a:t>
            </a:r>
            <a:r>
              <a:rPr spc="-20" dirty="0"/>
              <a:t> </a:t>
            </a:r>
            <a:r>
              <a:rPr spc="-25" dirty="0"/>
              <a:t>de</a:t>
            </a:r>
          </a:p>
          <a:p>
            <a:pPr marL="12700" marR="5080" algn="just">
              <a:lnSpc>
                <a:spcPts val="2030"/>
              </a:lnSpc>
              <a:spcBef>
                <a:spcPts val="105"/>
              </a:spcBef>
            </a:pPr>
            <a:r>
              <a:rPr dirty="0"/>
              <a:t>garantir</a:t>
            </a:r>
            <a:r>
              <a:rPr spc="75" dirty="0"/>
              <a:t> </a:t>
            </a:r>
            <a:r>
              <a:rPr dirty="0"/>
              <a:t>le</a:t>
            </a:r>
            <a:r>
              <a:rPr spc="85" dirty="0"/>
              <a:t> </a:t>
            </a:r>
            <a:r>
              <a:rPr dirty="0"/>
              <a:t>lien</a:t>
            </a:r>
            <a:r>
              <a:rPr spc="85" dirty="0"/>
              <a:t> </a:t>
            </a:r>
            <a:r>
              <a:rPr spc="-75" dirty="0"/>
              <a:t>recherche-</a:t>
            </a:r>
            <a:r>
              <a:rPr dirty="0"/>
              <a:t>formation</a:t>
            </a:r>
            <a:r>
              <a:rPr spc="85" dirty="0"/>
              <a:t> </a:t>
            </a:r>
            <a:r>
              <a:rPr dirty="0"/>
              <a:t>et</a:t>
            </a:r>
            <a:r>
              <a:rPr spc="85" dirty="0"/>
              <a:t> </a:t>
            </a:r>
            <a:r>
              <a:rPr spc="-10" dirty="0"/>
              <a:t>l'élaboration </a:t>
            </a:r>
            <a:r>
              <a:rPr dirty="0"/>
              <a:t>d'une</a:t>
            </a:r>
            <a:r>
              <a:rPr spc="-20" dirty="0"/>
              <a:t> politique </a:t>
            </a:r>
            <a:r>
              <a:rPr spc="-45" dirty="0"/>
              <a:t>scientifique</a:t>
            </a:r>
            <a:r>
              <a:rPr spc="-25" dirty="0"/>
              <a:t> </a:t>
            </a:r>
            <a:r>
              <a:rPr spc="-75" dirty="0"/>
              <a:t>partagée</a:t>
            </a:r>
            <a:r>
              <a:rPr spc="-20" dirty="0"/>
              <a:t> </a:t>
            </a:r>
            <a:r>
              <a:rPr dirty="0"/>
              <a:t>à</a:t>
            </a:r>
            <a:r>
              <a:rPr spc="-20" dirty="0"/>
              <a:t> </a:t>
            </a:r>
            <a:r>
              <a:rPr spc="-40" dirty="0"/>
              <a:t>soumettre</a:t>
            </a:r>
            <a:r>
              <a:rPr spc="-20" dirty="0"/>
              <a:t> </a:t>
            </a:r>
            <a:r>
              <a:rPr spc="-25" dirty="0"/>
              <a:t>au </a:t>
            </a:r>
            <a:r>
              <a:rPr spc="-220" dirty="0"/>
              <a:t>CS</a:t>
            </a:r>
            <a:r>
              <a:rPr spc="-30" dirty="0"/>
              <a:t> </a:t>
            </a:r>
            <a:r>
              <a:rPr spc="-130" dirty="0"/>
              <a:t>de</a:t>
            </a:r>
            <a:r>
              <a:rPr spc="-30" dirty="0"/>
              <a:t> </a:t>
            </a:r>
            <a:r>
              <a:rPr spc="-10" dirty="0"/>
              <a:t>l'INP.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80662" rIns="0" bIns="0" rtlCol="0">
            <a:spAutoFit/>
          </a:bodyPr>
          <a:lstStyle/>
          <a:p>
            <a:pPr marL="4686935">
              <a:lnSpc>
                <a:spcPct val="100000"/>
              </a:lnSpc>
              <a:spcBef>
                <a:spcPts val="90"/>
              </a:spcBef>
            </a:pPr>
            <a:r>
              <a:rPr sz="3000" b="0" spc="-310" dirty="0">
                <a:solidFill>
                  <a:srgbClr val="ECECEC"/>
                </a:solidFill>
                <a:latin typeface="Arial MT"/>
                <a:cs typeface="Arial MT"/>
              </a:rPr>
              <a:t>SERVICES</a:t>
            </a:r>
            <a:r>
              <a:rPr sz="3000" b="0" spc="-125" dirty="0">
                <a:solidFill>
                  <a:srgbClr val="ECECEC"/>
                </a:solidFill>
                <a:latin typeface="Arial MT"/>
                <a:cs typeface="Arial MT"/>
              </a:rPr>
              <a:t> </a:t>
            </a:r>
            <a:r>
              <a:rPr sz="3000" b="0" spc="-204" dirty="0">
                <a:solidFill>
                  <a:srgbClr val="ECECEC"/>
                </a:solidFill>
                <a:latin typeface="Arial MT"/>
                <a:cs typeface="Arial MT"/>
              </a:rPr>
              <a:t>COMMUNS</a:t>
            </a:r>
            <a:endParaRPr sz="3000" dirty="0">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989D"/>
          </a:solidFill>
        </p:spPr>
        <p:txBody>
          <a:bodyPr wrap="square" lIns="0" tIns="0" rIns="0" bIns="0" rtlCol="0"/>
          <a:lstStyle/>
          <a:p>
            <a:endParaRPr/>
          </a:p>
        </p:txBody>
      </p:sp>
      <p:sp>
        <p:nvSpPr>
          <p:cNvPr id="3" name="object 3"/>
          <p:cNvSpPr/>
          <p:nvPr/>
        </p:nvSpPr>
        <p:spPr>
          <a:xfrm>
            <a:off x="306153" y="2426167"/>
            <a:ext cx="4265930" cy="2349500"/>
          </a:xfrm>
          <a:custGeom>
            <a:avLst/>
            <a:gdLst/>
            <a:ahLst/>
            <a:cxnLst/>
            <a:rect l="l" t="t" r="r" b="b"/>
            <a:pathLst>
              <a:path w="4265930" h="2349500">
                <a:moveTo>
                  <a:pt x="4076121" y="2349012"/>
                </a:moveTo>
                <a:lnTo>
                  <a:pt x="189410" y="2349012"/>
                </a:lnTo>
                <a:lnTo>
                  <a:pt x="150433" y="2344503"/>
                </a:lnTo>
                <a:lnTo>
                  <a:pt x="109400" y="2329796"/>
                </a:lnTo>
                <a:lnTo>
                  <a:pt x="73173" y="2306732"/>
                </a:lnTo>
                <a:lnTo>
                  <a:pt x="42936" y="2276494"/>
                </a:lnTo>
                <a:lnTo>
                  <a:pt x="19872" y="2240267"/>
                </a:lnTo>
                <a:lnTo>
                  <a:pt x="5165" y="2199235"/>
                </a:lnTo>
                <a:lnTo>
                  <a:pt x="0" y="2154581"/>
                </a:lnTo>
                <a:lnTo>
                  <a:pt x="0" y="195087"/>
                </a:lnTo>
                <a:lnTo>
                  <a:pt x="5165" y="150433"/>
                </a:lnTo>
                <a:lnTo>
                  <a:pt x="19872" y="109400"/>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0"/>
                </a:lnTo>
                <a:lnTo>
                  <a:pt x="4260366" y="150433"/>
                </a:lnTo>
                <a:lnTo>
                  <a:pt x="4265531" y="195087"/>
                </a:lnTo>
                <a:lnTo>
                  <a:pt x="4265531" y="2154581"/>
                </a:lnTo>
                <a:lnTo>
                  <a:pt x="4260366" y="2199235"/>
                </a:lnTo>
                <a:lnTo>
                  <a:pt x="4245659" y="2240267"/>
                </a:lnTo>
                <a:lnTo>
                  <a:pt x="4222595" y="2276494"/>
                </a:lnTo>
                <a:lnTo>
                  <a:pt x="4192357" y="2306732"/>
                </a:lnTo>
                <a:lnTo>
                  <a:pt x="4156130" y="2329796"/>
                </a:lnTo>
                <a:lnTo>
                  <a:pt x="4115098" y="2344503"/>
                </a:lnTo>
                <a:lnTo>
                  <a:pt x="4076121" y="2349012"/>
                </a:lnTo>
                <a:close/>
              </a:path>
            </a:pathLst>
          </a:custGeom>
          <a:solidFill>
            <a:srgbClr val="FFFFFF"/>
          </a:solidFill>
        </p:spPr>
        <p:txBody>
          <a:bodyPr wrap="square" lIns="0" tIns="0" rIns="0" bIns="0" rtlCol="0"/>
          <a:lstStyle/>
          <a:p>
            <a:endParaRPr/>
          </a:p>
        </p:txBody>
      </p:sp>
      <p:sp>
        <p:nvSpPr>
          <p:cNvPr id="4" name="object 4"/>
          <p:cNvSpPr/>
          <p:nvPr/>
        </p:nvSpPr>
        <p:spPr>
          <a:xfrm>
            <a:off x="4860015" y="6461669"/>
            <a:ext cx="4265930" cy="2301875"/>
          </a:xfrm>
          <a:custGeom>
            <a:avLst/>
            <a:gdLst/>
            <a:ahLst/>
            <a:cxnLst/>
            <a:rect l="l" t="t" r="r" b="b"/>
            <a:pathLst>
              <a:path w="4265930" h="2301875">
                <a:moveTo>
                  <a:pt x="4070444" y="2301349"/>
                </a:moveTo>
                <a:lnTo>
                  <a:pt x="195087" y="2301349"/>
                </a:lnTo>
                <a:lnTo>
                  <a:pt x="150433" y="2296184"/>
                </a:lnTo>
                <a:lnTo>
                  <a:pt x="109400" y="2281477"/>
                </a:lnTo>
                <a:lnTo>
                  <a:pt x="73173" y="2258413"/>
                </a:lnTo>
                <a:lnTo>
                  <a:pt x="42936" y="2228175"/>
                </a:lnTo>
                <a:lnTo>
                  <a:pt x="19872" y="2191948"/>
                </a:lnTo>
                <a:lnTo>
                  <a:pt x="5165" y="2150916"/>
                </a:lnTo>
                <a:lnTo>
                  <a:pt x="0" y="2106261"/>
                </a:lnTo>
                <a:lnTo>
                  <a:pt x="0" y="195087"/>
                </a:lnTo>
                <a:lnTo>
                  <a:pt x="5165" y="150433"/>
                </a:lnTo>
                <a:lnTo>
                  <a:pt x="19872" y="109400"/>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0"/>
                </a:lnTo>
                <a:lnTo>
                  <a:pt x="4260366" y="150433"/>
                </a:lnTo>
                <a:lnTo>
                  <a:pt x="4265532" y="195087"/>
                </a:lnTo>
                <a:lnTo>
                  <a:pt x="4265532" y="2106261"/>
                </a:lnTo>
                <a:lnTo>
                  <a:pt x="4260366" y="2150916"/>
                </a:lnTo>
                <a:lnTo>
                  <a:pt x="4245659" y="2191948"/>
                </a:lnTo>
                <a:lnTo>
                  <a:pt x="4222595" y="2228175"/>
                </a:lnTo>
                <a:lnTo>
                  <a:pt x="4192357" y="2258413"/>
                </a:lnTo>
                <a:lnTo>
                  <a:pt x="4156130" y="2281477"/>
                </a:lnTo>
                <a:lnTo>
                  <a:pt x="4115098" y="2296184"/>
                </a:lnTo>
                <a:lnTo>
                  <a:pt x="4070444" y="2301349"/>
                </a:lnTo>
                <a:close/>
              </a:path>
            </a:pathLst>
          </a:custGeom>
          <a:solidFill>
            <a:srgbClr val="FFFFFF"/>
          </a:solidFill>
        </p:spPr>
        <p:txBody>
          <a:bodyPr wrap="square" lIns="0" tIns="0" rIns="0" bIns="0" rtlCol="0"/>
          <a:lstStyle/>
          <a:p>
            <a:endParaRPr/>
          </a:p>
        </p:txBody>
      </p:sp>
      <p:sp>
        <p:nvSpPr>
          <p:cNvPr id="5" name="object 5"/>
          <p:cNvSpPr/>
          <p:nvPr/>
        </p:nvSpPr>
        <p:spPr>
          <a:xfrm>
            <a:off x="4827329" y="2466877"/>
            <a:ext cx="4265930" cy="3707390"/>
          </a:xfrm>
          <a:custGeom>
            <a:avLst/>
            <a:gdLst/>
            <a:ahLst/>
            <a:cxnLst/>
            <a:rect l="l" t="t" r="r" b="b"/>
            <a:pathLst>
              <a:path w="4265930" h="3026410">
                <a:moveTo>
                  <a:pt x="4083434" y="3025846"/>
                </a:moveTo>
                <a:lnTo>
                  <a:pt x="182098" y="3025846"/>
                </a:lnTo>
                <a:lnTo>
                  <a:pt x="150433" y="3022183"/>
                </a:lnTo>
                <a:lnTo>
                  <a:pt x="109400" y="3007476"/>
                </a:lnTo>
                <a:lnTo>
                  <a:pt x="73173" y="2984412"/>
                </a:lnTo>
                <a:lnTo>
                  <a:pt x="42936" y="2954174"/>
                </a:lnTo>
                <a:lnTo>
                  <a:pt x="19872" y="2917947"/>
                </a:lnTo>
                <a:lnTo>
                  <a:pt x="5165" y="2876915"/>
                </a:lnTo>
                <a:lnTo>
                  <a:pt x="0" y="2832261"/>
                </a:lnTo>
                <a:lnTo>
                  <a:pt x="0" y="195087"/>
                </a:lnTo>
                <a:lnTo>
                  <a:pt x="5165" y="150433"/>
                </a:lnTo>
                <a:lnTo>
                  <a:pt x="19872" y="109400"/>
                </a:lnTo>
                <a:lnTo>
                  <a:pt x="42936" y="73173"/>
                </a:lnTo>
                <a:lnTo>
                  <a:pt x="73173" y="42936"/>
                </a:lnTo>
                <a:lnTo>
                  <a:pt x="109400" y="19872"/>
                </a:lnTo>
                <a:lnTo>
                  <a:pt x="150433" y="5165"/>
                </a:lnTo>
                <a:lnTo>
                  <a:pt x="195087" y="0"/>
                </a:lnTo>
                <a:lnTo>
                  <a:pt x="4070445" y="0"/>
                </a:lnTo>
                <a:lnTo>
                  <a:pt x="4115098" y="5165"/>
                </a:lnTo>
                <a:lnTo>
                  <a:pt x="4156131" y="19872"/>
                </a:lnTo>
                <a:lnTo>
                  <a:pt x="4192358" y="42936"/>
                </a:lnTo>
                <a:lnTo>
                  <a:pt x="4222595" y="73173"/>
                </a:lnTo>
                <a:lnTo>
                  <a:pt x="4245659" y="109400"/>
                </a:lnTo>
                <a:lnTo>
                  <a:pt x="4260366" y="150433"/>
                </a:lnTo>
                <a:lnTo>
                  <a:pt x="4265531" y="195087"/>
                </a:lnTo>
                <a:lnTo>
                  <a:pt x="4265531" y="2832261"/>
                </a:lnTo>
                <a:lnTo>
                  <a:pt x="4260366" y="2876915"/>
                </a:lnTo>
                <a:lnTo>
                  <a:pt x="4245659" y="2917947"/>
                </a:lnTo>
                <a:lnTo>
                  <a:pt x="4222595" y="2954174"/>
                </a:lnTo>
                <a:lnTo>
                  <a:pt x="4192358" y="2984412"/>
                </a:lnTo>
                <a:lnTo>
                  <a:pt x="4156131" y="3007476"/>
                </a:lnTo>
                <a:lnTo>
                  <a:pt x="4115098" y="3022183"/>
                </a:lnTo>
                <a:lnTo>
                  <a:pt x="4083434" y="3025846"/>
                </a:lnTo>
                <a:close/>
              </a:path>
            </a:pathLst>
          </a:custGeom>
          <a:solidFill>
            <a:srgbClr val="FFFFFF"/>
          </a:solidFill>
        </p:spPr>
        <p:txBody>
          <a:bodyPr wrap="square" lIns="0" tIns="0" rIns="0" bIns="0" rtlCol="0"/>
          <a:lstStyle/>
          <a:p>
            <a:endParaRPr/>
          </a:p>
        </p:txBody>
      </p:sp>
      <p:sp>
        <p:nvSpPr>
          <p:cNvPr id="6" name="object 6"/>
          <p:cNvSpPr/>
          <p:nvPr/>
        </p:nvSpPr>
        <p:spPr>
          <a:xfrm>
            <a:off x="326493" y="4936626"/>
            <a:ext cx="4265930" cy="755829"/>
          </a:xfrm>
          <a:custGeom>
            <a:avLst/>
            <a:gdLst/>
            <a:ahLst/>
            <a:cxnLst/>
            <a:rect l="l" t="t" r="r" b="b"/>
            <a:pathLst>
              <a:path w="4265930" h="1035685">
                <a:moveTo>
                  <a:pt x="4070444" y="1035157"/>
                </a:moveTo>
                <a:lnTo>
                  <a:pt x="195087" y="1035157"/>
                </a:lnTo>
                <a:lnTo>
                  <a:pt x="150433" y="1029992"/>
                </a:lnTo>
                <a:lnTo>
                  <a:pt x="109400" y="1015285"/>
                </a:lnTo>
                <a:lnTo>
                  <a:pt x="73173" y="992221"/>
                </a:lnTo>
                <a:lnTo>
                  <a:pt x="42936" y="961983"/>
                </a:lnTo>
                <a:lnTo>
                  <a:pt x="19872" y="925756"/>
                </a:lnTo>
                <a:lnTo>
                  <a:pt x="5165" y="884724"/>
                </a:lnTo>
                <a:lnTo>
                  <a:pt x="0" y="840070"/>
                </a:lnTo>
                <a:lnTo>
                  <a:pt x="0" y="195087"/>
                </a:lnTo>
                <a:lnTo>
                  <a:pt x="5165" y="150433"/>
                </a:lnTo>
                <a:lnTo>
                  <a:pt x="19872" y="109400"/>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0"/>
                </a:lnTo>
                <a:lnTo>
                  <a:pt x="4260366" y="150433"/>
                </a:lnTo>
                <a:lnTo>
                  <a:pt x="4265531" y="195087"/>
                </a:lnTo>
                <a:lnTo>
                  <a:pt x="4265531" y="840070"/>
                </a:lnTo>
                <a:lnTo>
                  <a:pt x="4260366" y="884724"/>
                </a:lnTo>
                <a:lnTo>
                  <a:pt x="4245659" y="925756"/>
                </a:lnTo>
                <a:lnTo>
                  <a:pt x="4222595" y="961983"/>
                </a:lnTo>
                <a:lnTo>
                  <a:pt x="4192357" y="992221"/>
                </a:lnTo>
                <a:lnTo>
                  <a:pt x="4156130" y="1015285"/>
                </a:lnTo>
                <a:lnTo>
                  <a:pt x="4115098" y="1029992"/>
                </a:lnTo>
                <a:lnTo>
                  <a:pt x="4070444" y="1035157"/>
                </a:lnTo>
                <a:close/>
              </a:path>
            </a:pathLst>
          </a:custGeom>
          <a:solidFill>
            <a:srgbClr val="FFFFFF"/>
          </a:solidFill>
        </p:spPr>
        <p:txBody>
          <a:bodyPr wrap="square" lIns="0" tIns="0" rIns="0" bIns="0" rtlCol="0"/>
          <a:lstStyle/>
          <a:p>
            <a:endParaRPr dirty="0"/>
          </a:p>
        </p:txBody>
      </p:sp>
      <p:sp>
        <p:nvSpPr>
          <p:cNvPr id="7" name="object 7"/>
          <p:cNvSpPr/>
          <p:nvPr/>
        </p:nvSpPr>
        <p:spPr>
          <a:xfrm>
            <a:off x="9340511" y="8159705"/>
            <a:ext cx="4265930" cy="2106159"/>
          </a:xfrm>
          <a:custGeom>
            <a:avLst/>
            <a:gdLst/>
            <a:ahLst/>
            <a:cxnLst/>
            <a:rect l="l" t="t" r="r" b="b"/>
            <a:pathLst>
              <a:path w="4265930" h="2461895">
                <a:moveTo>
                  <a:pt x="4081767" y="2461817"/>
                </a:moveTo>
                <a:lnTo>
                  <a:pt x="183766" y="2461817"/>
                </a:lnTo>
                <a:lnTo>
                  <a:pt x="150433" y="2457962"/>
                </a:lnTo>
                <a:lnTo>
                  <a:pt x="109401" y="2443255"/>
                </a:lnTo>
                <a:lnTo>
                  <a:pt x="73174" y="2420191"/>
                </a:lnTo>
                <a:lnTo>
                  <a:pt x="42936" y="2389953"/>
                </a:lnTo>
                <a:lnTo>
                  <a:pt x="19872" y="2353726"/>
                </a:lnTo>
                <a:lnTo>
                  <a:pt x="5165" y="2312694"/>
                </a:lnTo>
                <a:lnTo>
                  <a:pt x="0" y="2268040"/>
                </a:lnTo>
                <a:lnTo>
                  <a:pt x="0" y="195087"/>
                </a:lnTo>
                <a:lnTo>
                  <a:pt x="5165" y="150433"/>
                </a:lnTo>
                <a:lnTo>
                  <a:pt x="19872" y="109401"/>
                </a:lnTo>
                <a:lnTo>
                  <a:pt x="42936" y="73174"/>
                </a:lnTo>
                <a:lnTo>
                  <a:pt x="73174" y="42936"/>
                </a:lnTo>
                <a:lnTo>
                  <a:pt x="109401" y="19872"/>
                </a:lnTo>
                <a:lnTo>
                  <a:pt x="150433" y="5165"/>
                </a:lnTo>
                <a:lnTo>
                  <a:pt x="195088" y="0"/>
                </a:lnTo>
                <a:lnTo>
                  <a:pt x="4070445" y="0"/>
                </a:lnTo>
                <a:lnTo>
                  <a:pt x="4115099" y="5165"/>
                </a:lnTo>
                <a:lnTo>
                  <a:pt x="4156131" y="19872"/>
                </a:lnTo>
                <a:lnTo>
                  <a:pt x="4192358" y="42936"/>
                </a:lnTo>
                <a:lnTo>
                  <a:pt x="4222596" y="73174"/>
                </a:lnTo>
                <a:lnTo>
                  <a:pt x="4245660" y="109401"/>
                </a:lnTo>
                <a:lnTo>
                  <a:pt x="4260366" y="150433"/>
                </a:lnTo>
                <a:lnTo>
                  <a:pt x="4265532" y="195087"/>
                </a:lnTo>
                <a:lnTo>
                  <a:pt x="4265532" y="2268040"/>
                </a:lnTo>
                <a:lnTo>
                  <a:pt x="4260366" y="2312694"/>
                </a:lnTo>
                <a:lnTo>
                  <a:pt x="4245660" y="2353726"/>
                </a:lnTo>
                <a:lnTo>
                  <a:pt x="4222596" y="2389953"/>
                </a:lnTo>
                <a:lnTo>
                  <a:pt x="4192358" y="2420191"/>
                </a:lnTo>
                <a:lnTo>
                  <a:pt x="4156131" y="2443255"/>
                </a:lnTo>
                <a:lnTo>
                  <a:pt x="4115099" y="2457962"/>
                </a:lnTo>
                <a:lnTo>
                  <a:pt x="4081767" y="2461817"/>
                </a:lnTo>
                <a:close/>
              </a:path>
            </a:pathLst>
          </a:custGeom>
          <a:solidFill>
            <a:srgbClr val="FFFFFF"/>
          </a:solidFill>
        </p:spPr>
        <p:txBody>
          <a:bodyPr wrap="square" lIns="0" tIns="0" rIns="0" bIns="0" rtlCol="0"/>
          <a:lstStyle/>
          <a:p>
            <a:endParaRPr/>
          </a:p>
        </p:txBody>
      </p:sp>
      <p:sp>
        <p:nvSpPr>
          <p:cNvPr id="8" name="object 8"/>
          <p:cNvSpPr txBox="1"/>
          <p:nvPr/>
        </p:nvSpPr>
        <p:spPr>
          <a:xfrm>
            <a:off x="387327" y="2725454"/>
            <a:ext cx="1822136"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1F2D44"/>
                </a:solidFill>
                <a:latin typeface="Roboto"/>
                <a:cs typeface="Roboto"/>
              </a:rPr>
              <a:t>Direction</a:t>
            </a:r>
            <a:r>
              <a:rPr sz="1600" b="1" spc="-55" dirty="0">
                <a:solidFill>
                  <a:srgbClr val="1F2D44"/>
                </a:solidFill>
                <a:latin typeface="Roboto"/>
                <a:cs typeface="Roboto"/>
              </a:rPr>
              <a:t> </a:t>
            </a:r>
            <a:r>
              <a:rPr sz="1600" b="1" spc="-10" dirty="0">
                <a:solidFill>
                  <a:srgbClr val="1F2D44"/>
                </a:solidFill>
                <a:latin typeface="Roboto"/>
                <a:cs typeface="Roboto"/>
              </a:rPr>
              <a:t>Générale</a:t>
            </a:r>
            <a:endParaRPr sz="1600" dirty="0">
              <a:latin typeface="Roboto"/>
              <a:cs typeface="Roboto"/>
            </a:endParaRPr>
          </a:p>
        </p:txBody>
      </p:sp>
      <p:sp>
        <p:nvSpPr>
          <p:cNvPr id="9" name="object 9"/>
          <p:cNvSpPr txBox="1"/>
          <p:nvPr/>
        </p:nvSpPr>
        <p:spPr>
          <a:xfrm>
            <a:off x="387327" y="3212049"/>
            <a:ext cx="4158947" cy="766044"/>
          </a:xfrm>
          <a:prstGeom prst="rect">
            <a:avLst/>
          </a:prstGeom>
        </p:spPr>
        <p:txBody>
          <a:bodyPr vert="horz" wrap="square" lIns="0" tIns="12065" rIns="0" bIns="0" rtlCol="0">
            <a:spAutoFit/>
          </a:bodyPr>
          <a:lstStyle/>
          <a:p>
            <a:pPr marL="12700" marR="5080">
              <a:lnSpc>
                <a:spcPct val="116100"/>
              </a:lnSpc>
              <a:spcBef>
                <a:spcPts val="95"/>
              </a:spcBef>
            </a:pPr>
            <a:r>
              <a:rPr lang="fr-FR" sz="1400" spc="-20" dirty="0">
                <a:solidFill>
                  <a:srgbClr val="1F2D44"/>
                </a:solidFill>
                <a:latin typeface="Arial MT"/>
                <a:cs typeface="Arial MT"/>
              </a:rPr>
              <a:t>Sylvie </a:t>
            </a:r>
            <a:r>
              <a:rPr lang="fr-FR" sz="1400" spc="-20" dirty="0" err="1">
                <a:solidFill>
                  <a:srgbClr val="1F2D44"/>
                </a:solidFill>
                <a:latin typeface="Arial MT"/>
                <a:cs typeface="Arial MT"/>
              </a:rPr>
              <a:t>Azart</a:t>
            </a:r>
            <a:r>
              <a:rPr lang="fr-FR" sz="1400" spc="-20" dirty="0">
                <a:solidFill>
                  <a:srgbClr val="1F2D44"/>
                </a:solidFill>
                <a:latin typeface="Arial MT"/>
                <a:cs typeface="Arial MT"/>
              </a:rPr>
              <a:t>-Delprat</a:t>
            </a:r>
            <a:r>
              <a:rPr sz="1400" spc="-45" dirty="0">
                <a:solidFill>
                  <a:srgbClr val="1F2D44"/>
                </a:solidFill>
                <a:latin typeface="Arial MT"/>
                <a:cs typeface="Arial MT"/>
              </a:rPr>
              <a:t>,</a:t>
            </a:r>
            <a:r>
              <a:rPr sz="1400" spc="-50" dirty="0">
                <a:solidFill>
                  <a:srgbClr val="1F2D44"/>
                </a:solidFill>
                <a:latin typeface="Arial MT"/>
                <a:cs typeface="Arial MT"/>
              </a:rPr>
              <a:t> assistante</a:t>
            </a:r>
            <a:r>
              <a:rPr sz="1400" spc="-45" dirty="0">
                <a:solidFill>
                  <a:srgbClr val="1F2D44"/>
                </a:solidFill>
                <a:latin typeface="Arial MT"/>
                <a:cs typeface="Arial MT"/>
              </a:rPr>
              <a:t> </a:t>
            </a:r>
            <a:r>
              <a:rPr sz="1400" dirty="0">
                <a:solidFill>
                  <a:srgbClr val="1F2D44"/>
                </a:solidFill>
                <a:latin typeface="Arial MT"/>
                <a:cs typeface="Arial MT"/>
              </a:rPr>
              <a:t>de</a:t>
            </a:r>
            <a:r>
              <a:rPr sz="1400" spc="-50" dirty="0">
                <a:solidFill>
                  <a:srgbClr val="1F2D44"/>
                </a:solidFill>
                <a:latin typeface="Arial MT"/>
                <a:cs typeface="Arial MT"/>
              </a:rPr>
              <a:t> </a:t>
            </a:r>
            <a:r>
              <a:rPr sz="1400" spc="-10" dirty="0">
                <a:solidFill>
                  <a:srgbClr val="1F2D44"/>
                </a:solidFill>
                <a:latin typeface="Arial MT"/>
                <a:cs typeface="Arial MT"/>
              </a:rPr>
              <a:t>direction</a:t>
            </a:r>
            <a:endParaRPr lang="fr-FR" sz="1400" spc="-10" dirty="0">
              <a:solidFill>
                <a:srgbClr val="1F2D44"/>
              </a:solidFill>
              <a:latin typeface="Arial MT"/>
              <a:cs typeface="Arial MT"/>
            </a:endParaRPr>
          </a:p>
          <a:p>
            <a:pPr marL="12700" marR="5080">
              <a:lnSpc>
                <a:spcPct val="116100"/>
              </a:lnSpc>
              <a:spcBef>
                <a:spcPts val="95"/>
              </a:spcBef>
            </a:pPr>
            <a:r>
              <a:rPr sz="1400" spc="-10" dirty="0">
                <a:solidFill>
                  <a:srgbClr val="1F2D44"/>
                </a:solidFill>
                <a:latin typeface="Arial MT"/>
                <a:cs typeface="Arial MT"/>
              </a:rPr>
              <a:t> Virginie</a:t>
            </a:r>
            <a:r>
              <a:rPr sz="1400" spc="10" dirty="0">
                <a:solidFill>
                  <a:srgbClr val="1F2D44"/>
                </a:solidFill>
                <a:latin typeface="Arial MT"/>
                <a:cs typeface="Arial MT"/>
              </a:rPr>
              <a:t> </a:t>
            </a:r>
            <a:r>
              <a:rPr sz="1400" spc="-110" dirty="0">
                <a:solidFill>
                  <a:srgbClr val="1F2D44"/>
                </a:solidFill>
                <a:latin typeface="Arial MT"/>
                <a:cs typeface="Arial MT"/>
              </a:rPr>
              <a:t>ROBESSON,</a:t>
            </a:r>
            <a:r>
              <a:rPr sz="1400" spc="10" dirty="0">
                <a:solidFill>
                  <a:srgbClr val="1F2D44"/>
                </a:solidFill>
                <a:latin typeface="Arial MT"/>
                <a:cs typeface="Arial MT"/>
              </a:rPr>
              <a:t> </a:t>
            </a:r>
            <a:r>
              <a:rPr sz="1400" spc="-40" dirty="0" err="1">
                <a:solidFill>
                  <a:srgbClr val="1F2D44"/>
                </a:solidFill>
                <a:latin typeface="Arial MT"/>
                <a:cs typeface="Arial MT"/>
              </a:rPr>
              <a:t>responsable</a:t>
            </a:r>
            <a:r>
              <a:rPr sz="1400" spc="10" dirty="0">
                <a:solidFill>
                  <a:srgbClr val="1F2D44"/>
                </a:solidFill>
                <a:latin typeface="Arial MT"/>
                <a:cs typeface="Arial MT"/>
              </a:rPr>
              <a:t> </a:t>
            </a:r>
            <a:r>
              <a:rPr sz="1400" spc="-10" dirty="0">
                <a:solidFill>
                  <a:srgbClr val="1F2D44"/>
                </a:solidFill>
                <a:latin typeface="Arial MT"/>
                <a:cs typeface="Arial MT"/>
              </a:rPr>
              <a:t>communication</a:t>
            </a:r>
            <a:endParaRPr lang="fr-FR" sz="1400" spc="-10" dirty="0">
              <a:solidFill>
                <a:srgbClr val="1F2D44"/>
              </a:solidFill>
              <a:latin typeface="Arial MT"/>
              <a:cs typeface="Arial MT"/>
            </a:endParaRPr>
          </a:p>
          <a:p>
            <a:pPr marL="12700" marR="5080">
              <a:lnSpc>
                <a:spcPct val="116100"/>
              </a:lnSpc>
              <a:spcBef>
                <a:spcPts val="95"/>
              </a:spcBef>
            </a:pPr>
            <a:r>
              <a:rPr lang="fr-FR" sz="1400" spc="-10" dirty="0">
                <a:solidFill>
                  <a:srgbClr val="1F2D44"/>
                </a:solidFill>
                <a:latin typeface="Arial MT"/>
                <a:cs typeface="Arial MT"/>
              </a:rPr>
              <a:t>Victor GUINARD MEGHE, chargé de communication</a:t>
            </a:r>
            <a:endParaRPr sz="1400" dirty="0">
              <a:latin typeface="Arial MT"/>
              <a:cs typeface="Arial MT"/>
            </a:endParaRPr>
          </a:p>
        </p:txBody>
      </p:sp>
      <p:sp>
        <p:nvSpPr>
          <p:cNvPr id="10" name="object 10"/>
          <p:cNvSpPr txBox="1"/>
          <p:nvPr/>
        </p:nvSpPr>
        <p:spPr>
          <a:xfrm>
            <a:off x="5032766" y="3581724"/>
            <a:ext cx="3870960" cy="2006511"/>
          </a:xfrm>
          <a:prstGeom prst="rect">
            <a:avLst/>
          </a:prstGeom>
        </p:spPr>
        <p:txBody>
          <a:bodyPr vert="horz" wrap="square" lIns="0" tIns="12065" rIns="0" bIns="0" rtlCol="0">
            <a:spAutoFit/>
          </a:bodyPr>
          <a:lstStyle/>
          <a:p>
            <a:pPr marL="12700" marR="5080">
              <a:lnSpc>
                <a:spcPct val="116799"/>
              </a:lnSpc>
              <a:spcBef>
                <a:spcPts val="95"/>
              </a:spcBef>
            </a:pPr>
            <a:r>
              <a:rPr sz="1400" spc="-10" dirty="0">
                <a:solidFill>
                  <a:srgbClr val="1F2D44"/>
                </a:solidFill>
                <a:latin typeface="Arial MT"/>
                <a:cs typeface="Arial MT"/>
              </a:rPr>
              <a:t>Christelle</a:t>
            </a:r>
            <a:r>
              <a:rPr sz="1400" spc="-35" dirty="0">
                <a:solidFill>
                  <a:srgbClr val="1F2D44"/>
                </a:solidFill>
                <a:latin typeface="Arial MT"/>
                <a:cs typeface="Arial MT"/>
              </a:rPr>
              <a:t> </a:t>
            </a:r>
            <a:r>
              <a:rPr sz="1400" spc="-65" dirty="0">
                <a:solidFill>
                  <a:srgbClr val="1F2D44"/>
                </a:solidFill>
                <a:latin typeface="Arial MT"/>
                <a:cs typeface="Arial MT"/>
              </a:rPr>
              <a:t>BRANCHE,</a:t>
            </a:r>
            <a:r>
              <a:rPr lang="fr-FR" sz="1400" spc="-65" dirty="0">
                <a:solidFill>
                  <a:srgbClr val="1F2D44"/>
                </a:solidFill>
                <a:latin typeface="Arial MT"/>
                <a:cs typeface="Arial MT"/>
              </a:rPr>
              <a:t> gestion</a:t>
            </a:r>
            <a:r>
              <a:rPr sz="1400" spc="-25" dirty="0">
                <a:solidFill>
                  <a:srgbClr val="1F2D44"/>
                </a:solidFill>
                <a:latin typeface="Arial MT"/>
                <a:cs typeface="Arial MT"/>
              </a:rPr>
              <a:t> </a:t>
            </a:r>
            <a:r>
              <a:rPr lang="fr-FR" sz="1400" spc="-30" dirty="0">
                <a:solidFill>
                  <a:srgbClr val="1F2D44"/>
                </a:solidFill>
                <a:latin typeface="Arial MT"/>
                <a:cs typeface="Arial MT"/>
              </a:rPr>
              <a:t>des personnels doctorants, chercheurs et enseignants contractuels</a:t>
            </a:r>
            <a:endParaRPr sz="1400" dirty="0">
              <a:latin typeface="Arial MT"/>
              <a:cs typeface="Arial MT"/>
            </a:endParaRPr>
          </a:p>
          <a:p>
            <a:pPr marL="12700" marR="391160">
              <a:lnSpc>
                <a:spcPct val="116799"/>
              </a:lnSpc>
            </a:pPr>
            <a:r>
              <a:rPr sz="1400" spc="-40" dirty="0">
                <a:solidFill>
                  <a:srgbClr val="1F2D44"/>
                </a:solidFill>
                <a:latin typeface="Arial MT"/>
                <a:cs typeface="Arial MT"/>
              </a:rPr>
              <a:t>Lamia </a:t>
            </a:r>
            <a:r>
              <a:rPr sz="1400" spc="-70" dirty="0">
                <a:solidFill>
                  <a:srgbClr val="1F2D44"/>
                </a:solidFill>
                <a:latin typeface="Arial MT"/>
                <a:cs typeface="Arial MT"/>
              </a:rPr>
              <a:t>LAMBARRAA,</a:t>
            </a:r>
            <a:r>
              <a:rPr sz="1400" spc="-25" dirty="0">
                <a:solidFill>
                  <a:srgbClr val="1F2D44"/>
                </a:solidFill>
                <a:latin typeface="Arial MT"/>
                <a:cs typeface="Arial MT"/>
              </a:rPr>
              <a:t> </a:t>
            </a:r>
            <a:r>
              <a:rPr sz="1400" spc="-30" dirty="0">
                <a:solidFill>
                  <a:srgbClr val="1F2D44"/>
                </a:solidFill>
                <a:latin typeface="Arial MT"/>
                <a:cs typeface="Arial MT"/>
              </a:rPr>
              <a:t>gestion</a:t>
            </a:r>
            <a:r>
              <a:rPr sz="1400" spc="-35" dirty="0">
                <a:solidFill>
                  <a:srgbClr val="1F2D44"/>
                </a:solidFill>
                <a:latin typeface="Arial MT"/>
                <a:cs typeface="Arial MT"/>
              </a:rPr>
              <a:t> </a:t>
            </a:r>
            <a:r>
              <a:rPr sz="1400" spc="-10" dirty="0">
                <a:solidFill>
                  <a:srgbClr val="1F2D44"/>
                </a:solidFill>
                <a:latin typeface="Arial MT"/>
                <a:cs typeface="Arial MT"/>
              </a:rPr>
              <a:t>BIATSS</a:t>
            </a:r>
            <a:r>
              <a:rPr lang="fr-FR" sz="1400" spc="-10" dirty="0">
                <a:solidFill>
                  <a:srgbClr val="1F2D44"/>
                </a:solidFill>
                <a:latin typeface="Arial MT"/>
                <a:cs typeface="Arial MT"/>
              </a:rPr>
              <a:t> contractuels</a:t>
            </a:r>
          </a:p>
          <a:p>
            <a:pPr marL="12700" marR="391160">
              <a:lnSpc>
                <a:spcPct val="116799"/>
              </a:lnSpc>
            </a:pPr>
            <a:r>
              <a:rPr sz="1400" spc="-30" dirty="0">
                <a:solidFill>
                  <a:srgbClr val="1F2D44"/>
                </a:solidFill>
                <a:latin typeface="Arial MT"/>
                <a:cs typeface="Arial MT"/>
              </a:rPr>
              <a:t>Amandine</a:t>
            </a:r>
            <a:r>
              <a:rPr sz="1400" spc="-65" dirty="0">
                <a:solidFill>
                  <a:srgbClr val="1F2D44"/>
                </a:solidFill>
                <a:latin typeface="Arial MT"/>
                <a:cs typeface="Arial MT"/>
              </a:rPr>
              <a:t> </a:t>
            </a:r>
            <a:r>
              <a:rPr sz="1400" spc="-35" dirty="0">
                <a:solidFill>
                  <a:srgbClr val="1F2D44"/>
                </a:solidFill>
                <a:latin typeface="Arial MT"/>
                <a:cs typeface="Arial MT"/>
              </a:rPr>
              <a:t>LEITE,</a:t>
            </a:r>
            <a:r>
              <a:rPr sz="1400" spc="-40" dirty="0">
                <a:solidFill>
                  <a:srgbClr val="1F2D44"/>
                </a:solidFill>
                <a:latin typeface="Arial MT"/>
                <a:cs typeface="Arial MT"/>
              </a:rPr>
              <a:t> </a:t>
            </a:r>
            <a:r>
              <a:rPr sz="1400" spc="-30" dirty="0">
                <a:solidFill>
                  <a:srgbClr val="1F2D44"/>
                </a:solidFill>
                <a:latin typeface="Arial MT"/>
                <a:cs typeface="Arial MT"/>
              </a:rPr>
              <a:t>gestion</a:t>
            </a:r>
            <a:r>
              <a:rPr sz="1400" spc="-35" dirty="0">
                <a:solidFill>
                  <a:srgbClr val="1F2D44"/>
                </a:solidFill>
                <a:latin typeface="Arial MT"/>
                <a:cs typeface="Arial MT"/>
              </a:rPr>
              <a:t> </a:t>
            </a:r>
            <a:r>
              <a:rPr sz="1400" spc="-95" dirty="0">
                <a:solidFill>
                  <a:srgbClr val="1F2D44"/>
                </a:solidFill>
                <a:latin typeface="Arial MT"/>
                <a:cs typeface="Arial MT"/>
              </a:rPr>
              <a:t>BIATSS</a:t>
            </a:r>
            <a:r>
              <a:rPr sz="1400" spc="-10" dirty="0">
                <a:solidFill>
                  <a:srgbClr val="1F2D44"/>
                </a:solidFill>
                <a:latin typeface="Arial MT"/>
                <a:cs typeface="Arial MT"/>
              </a:rPr>
              <a:t> </a:t>
            </a:r>
            <a:r>
              <a:rPr sz="1400" dirty="0">
                <a:solidFill>
                  <a:srgbClr val="1F2D44"/>
                </a:solidFill>
                <a:latin typeface="Arial MT"/>
                <a:cs typeface="Arial MT"/>
              </a:rPr>
              <a:t>titulaires</a:t>
            </a:r>
            <a:r>
              <a:rPr sz="1400" spc="-40" dirty="0">
                <a:solidFill>
                  <a:srgbClr val="1F2D44"/>
                </a:solidFill>
                <a:latin typeface="Arial MT"/>
                <a:cs typeface="Arial MT"/>
              </a:rPr>
              <a:t> </a:t>
            </a:r>
            <a:r>
              <a:rPr sz="1400" spc="-25" dirty="0">
                <a:solidFill>
                  <a:srgbClr val="1F2D44"/>
                </a:solidFill>
                <a:latin typeface="Arial MT"/>
                <a:cs typeface="Arial MT"/>
              </a:rPr>
              <a:t>et </a:t>
            </a:r>
            <a:r>
              <a:rPr sz="1400" spc="-10" dirty="0" err="1">
                <a:solidFill>
                  <a:srgbClr val="1F2D44"/>
                </a:solidFill>
                <a:latin typeface="Arial MT"/>
                <a:cs typeface="Arial MT"/>
              </a:rPr>
              <a:t>vacataires</a:t>
            </a:r>
            <a:endParaRPr lang="fr-FR" sz="1400" spc="-10" dirty="0">
              <a:solidFill>
                <a:srgbClr val="1F2D44"/>
              </a:solidFill>
              <a:latin typeface="Arial MT"/>
              <a:cs typeface="Arial MT"/>
            </a:endParaRPr>
          </a:p>
          <a:p>
            <a:pPr marL="12700" marR="391160">
              <a:lnSpc>
                <a:spcPct val="116799"/>
              </a:lnSpc>
            </a:pPr>
            <a:r>
              <a:rPr lang="fr-FR" sz="1400" spc="-10" dirty="0">
                <a:solidFill>
                  <a:srgbClr val="1F2D44"/>
                </a:solidFill>
                <a:latin typeface="Arial MT"/>
                <a:cs typeface="Arial MT"/>
              </a:rPr>
              <a:t>Aurélie MOUSSIER, gestion vacataires, missions RH diverses.</a:t>
            </a:r>
            <a:endParaRPr sz="1400" dirty="0">
              <a:latin typeface="Arial MT"/>
              <a:cs typeface="Arial MT"/>
            </a:endParaRPr>
          </a:p>
        </p:txBody>
      </p:sp>
      <p:sp>
        <p:nvSpPr>
          <p:cNvPr id="11" name="object 11"/>
          <p:cNvSpPr txBox="1"/>
          <p:nvPr/>
        </p:nvSpPr>
        <p:spPr>
          <a:xfrm>
            <a:off x="5032766" y="2800201"/>
            <a:ext cx="2257430" cy="528670"/>
          </a:xfrm>
          <a:prstGeom prst="rect">
            <a:avLst/>
          </a:prstGeom>
        </p:spPr>
        <p:txBody>
          <a:bodyPr vert="horz" wrap="square" lIns="0" tIns="24765" rIns="0" bIns="0" rtlCol="0">
            <a:spAutoFit/>
          </a:bodyPr>
          <a:lstStyle/>
          <a:p>
            <a:pPr marL="12700" marR="5080">
              <a:lnSpc>
                <a:spcPts val="1880"/>
              </a:lnSpc>
              <a:spcBef>
                <a:spcPts val="195"/>
              </a:spcBef>
            </a:pPr>
            <a:r>
              <a:rPr sz="1600" b="1" dirty="0">
                <a:solidFill>
                  <a:srgbClr val="1F2D44"/>
                </a:solidFill>
                <a:latin typeface="Roboto"/>
                <a:cs typeface="Roboto"/>
              </a:rPr>
              <a:t>Malika</a:t>
            </a:r>
            <a:r>
              <a:rPr sz="1600" b="1" spc="-45" dirty="0">
                <a:solidFill>
                  <a:srgbClr val="1F2D44"/>
                </a:solidFill>
                <a:latin typeface="Roboto"/>
                <a:cs typeface="Roboto"/>
              </a:rPr>
              <a:t> </a:t>
            </a:r>
            <a:r>
              <a:rPr sz="1600" b="1" spc="-20" dirty="0">
                <a:solidFill>
                  <a:srgbClr val="1F2D44"/>
                </a:solidFill>
                <a:latin typeface="Roboto"/>
                <a:cs typeface="Roboto"/>
              </a:rPr>
              <a:t>FETU </a:t>
            </a:r>
            <a:r>
              <a:rPr sz="1600" b="1" dirty="0">
                <a:solidFill>
                  <a:srgbClr val="1F2D44"/>
                </a:solidFill>
                <a:latin typeface="Roboto"/>
                <a:cs typeface="Roboto"/>
              </a:rPr>
              <a:t>Ressources</a:t>
            </a:r>
            <a:r>
              <a:rPr sz="1600" b="1" spc="-20" dirty="0">
                <a:solidFill>
                  <a:srgbClr val="1F2D44"/>
                </a:solidFill>
                <a:latin typeface="Roboto"/>
                <a:cs typeface="Roboto"/>
              </a:rPr>
              <a:t> </a:t>
            </a:r>
            <a:r>
              <a:rPr sz="1600" b="1" spc="-10" dirty="0">
                <a:solidFill>
                  <a:srgbClr val="1F2D44"/>
                </a:solidFill>
                <a:latin typeface="Roboto"/>
                <a:cs typeface="Roboto"/>
              </a:rPr>
              <a:t>Humaines</a:t>
            </a:r>
            <a:endParaRPr sz="1600" dirty="0">
              <a:latin typeface="Roboto"/>
              <a:cs typeface="Roboto"/>
            </a:endParaRPr>
          </a:p>
        </p:txBody>
      </p:sp>
      <p:sp>
        <p:nvSpPr>
          <p:cNvPr id="12" name="object 12"/>
          <p:cNvSpPr/>
          <p:nvPr/>
        </p:nvSpPr>
        <p:spPr>
          <a:xfrm>
            <a:off x="9367553" y="4368684"/>
            <a:ext cx="4265930" cy="3672272"/>
          </a:xfrm>
          <a:custGeom>
            <a:avLst/>
            <a:gdLst/>
            <a:ahLst/>
            <a:cxnLst/>
            <a:rect l="l" t="t" r="r" b="b"/>
            <a:pathLst>
              <a:path w="4265930" h="2999740">
                <a:moveTo>
                  <a:pt x="4074079" y="2999303"/>
                </a:moveTo>
                <a:lnTo>
                  <a:pt x="191453" y="2999303"/>
                </a:lnTo>
                <a:lnTo>
                  <a:pt x="150433" y="2994558"/>
                </a:lnTo>
                <a:lnTo>
                  <a:pt x="109401" y="2979852"/>
                </a:lnTo>
                <a:lnTo>
                  <a:pt x="73174" y="2956788"/>
                </a:lnTo>
                <a:lnTo>
                  <a:pt x="42936" y="2926550"/>
                </a:lnTo>
                <a:lnTo>
                  <a:pt x="19872" y="2890323"/>
                </a:lnTo>
                <a:lnTo>
                  <a:pt x="5165" y="2849291"/>
                </a:lnTo>
                <a:lnTo>
                  <a:pt x="0" y="2804637"/>
                </a:lnTo>
                <a:lnTo>
                  <a:pt x="0" y="195087"/>
                </a:lnTo>
                <a:lnTo>
                  <a:pt x="5165" y="150433"/>
                </a:lnTo>
                <a:lnTo>
                  <a:pt x="19872" y="109400"/>
                </a:lnTo>
                <a:lnTo>
                  <a:pt x="42936" y="73173"/>
                </a:lnTo>
                <a:lnTo>
                  <a:pt x="73174" y="42936"/>
                </a:lnTo>
                <a:lnTo>
                  <a:pt x="109401" y="19872"/>
                </a:lnTo>
                <a:lnTo>
                  <a:pt x="150433" y="5165"/>
                </a:lnTo>
                <a:lnTo>
                  <a:pt x="195088" y="0"/>
                </a:lnTo>
                <a:lnTo>
                  <a:pt x="4070445" y="0"/>
                </a:lnTo>
                <a:lnTo>
                  <a:pt x="4115099" y="5165"/>
                </a:lnTo>
                <a:lnTo>
                  <a:pt x="4156131" y="19872"/>
                </a:lnTo>
                <a:lnTo>
                  <a:pt x="4192358" y="42936"/>
                </a:lnTo>
                <a:lnTo>
                  <a:pt x="4222596" y="73173"/>
                </a:lnTo>
                <a:lnTo>
                  <a:pt x="4245660" y="109400"/>
                </a:lnTo>
                <a:lnTo>
                  <a:pt x="4260366" y="150433"/>
                </a:lnTo>
                <a:lnTo>
                  <a:pt x="4265532" y="195087"/>
                </a:lnTo>
                <a:lnTo>
                  <a:pt x="4265532" y="2804637"/>
                </a:lnTo>
                <a:lnTo>
                  <a:pt x="4260366" y="2849291"/>
                </a:lnTo>
                <a:lnTo>
                  <a:pt x="4245660" y="2890323"/>
                </a:lnTo>
                <a:lnTo>
                  <a:pt x="4222596" y="2926550"/>
                </a:lnTo>
                <a:lnTo>
                  <a:pt x="4192358" y="2956788"/>
                </a:lnTo>
                <a:lnTo>
                  <a:pt x="4156131" y="2979852"/>
                </a:lnTo>
                <a:lnTo>
                  <a:pt x="4115099" y="2994558"/>
                </a:lnTo>
                <a:lnTo>
                  <a:pt x="4074079" y="2999303"/>
                </a:lnTo>
                <a:close/>
              </a:path>
            </a:pathLst>
          </a:custGeom>
          <a:solidFill>
            <a:srgbClr val="FFFFFF"/>
          </a:solidFill>
        </p:spPr>
        <p:txBody>
          <a:bodyPr wrap="square" lIns="0" tIns="0" rIns="0" bIns="0" rtlCol="0"/>
          <a:lstStyle/>
          <a:p>
            <a:endParaRPr/>
          </a:p>
        </p:txBody>
      </p:sp>
      <p:sp>
        <p:nvSpPr>
          <p:cNvPr id="13" name="object 13"/>
          <p:cNvSpPr txBox="1"/>
          <p:nvPr/>
        </p:nvSpPr>
        <p:spPr>
          <a:xfrm>
            <a:off x="9529314" y="4435400"/>
            <a:ext cx="3539490" cy="506095"/>
          </a:xfrm>
          <a:prstGeom prst="rect">
            <a:avLst/>
          </a:prstGeom>
        </p:spPr>
        <p:txBody>
          <a:bodyPr vert="horz" wrap="square" lIns="0" tIns="11430" rIns="0" bIns="0" rtlCol="0">
            <a:spAutoFit/>
          </a:bodyPr>
          <a:lstStyle/>
          <a:p>
            <a:pPr marL="12700">
              <a:lnSpc>
                <a:spcPts val="1895"/>
              </a:lnSpc>
              <a:spcBef>
                <a:spcPts val="90"/>
              </a:spcBef>
            </a:pPr>
            <a:r>
              <a:rPr sz="1600" b="1" dirty="0">
                <a:solidFill>
                  <a:srgbClr val="1F2D44"/>
                </a:solidFill>
                <a:latin typeface="Roboto"/>
                <a:cs typeface="Roboto"/>
              </a:rPr>
              <a:t>Isabelle</a:t>
            </a:r>
            <a:r>
              <a:rPr sz="1600" b="1" spc="-45" dirty="0">
                <a:solidFill>
                  <a:srgbClr val="1F2D44"/>
                </a:solidFill>
                <a:latin typeface="Roboto"/>
                <a:cs typeface="Roboto"/>
              </a:rPr>
              <a:t> </a:t>
            </a:r>
            <a:r>
              <a:rPr sz="1600" b="1" spc="-10" dirty="0">
                <a:solidFill>
                  <a:srgbClr val="1F2D44"/>
                </a:solidFill>
                <a:latin typeface="Roboto"/>
                <a:cs typeface="Roboto"/>
              </a:rPr>
              <a:t>BLACHERE</a:t>
            </a:r>
            <a:endParaRPr sz="1600">
              <a:latin typeface="Roboto"/>
              <a:cs typeface="Roboto"/>
            </a:endParaRPr>
          </a:p>
          <a:p>
            <a:pPr marL="12700">
              <a:lnSpc>
                <a:spcPts val="1895"/>
              </a:lnSpc>
            </a:pPr>
            <a:r>
              <a:rPr sz="1600" b="1" dirty="0">
                <a:solidFill>
                  <a:srgbClr val="1F2D44"/>
                </a:solidFill>
                <a:latin typeface="Roboto"/>
                <a:cs typeface="Roboto"/>
              </a:rPr>
              <a:t>Affaires</a:t>
            </a:r>
            <a:r>
              <a:rPr sz="1600" b="1" spc="-30" dirty="0">
                <a:solidFill>
                  <a:srgbClr val="1F2D44"/>
                </a:solidFill>
                <a:latin typeface="Roboto"/>
                <a:cs typeface="Roboto"/>
              </a:rPr>
              <a:t> </a:t>
            </a:r>
            <a:r>
              <a:rPr sz="1600" b="1" dirty="0">
                <a:solidFill>
                  <a:srgbClr val="1F2D44"/>
                </a:solidFill>
                <a:latin typeface="Roboto"/>
                <a:cs typeface="Roboto"/>
              </a:rPr>
              <a:t>Financières</a:t>
            </a:r>
            <a:r>
              <a:rPr sz="1600" b="1" spc="-25" dirty="0">
                <a:solidFill>
                  <a:srgbClr val="1F2D44"/>
                </a:solidFill>
                <a:latin typeface="Roboto"/>
                <a:cs typeface="Roboto"/>
              </a:rPr>
              <a:t> </a:t>
            </a:r>
            <a:r>
              <a:rPr sz="1600" b="1" dirty="0">
                <a:solidFill>
                  <a:srgbClr val="1F2D44"/>
                </a:solidFill>
                <a:latin typeface="Roboto"/>
                <a:cs typeface="Roboto"/>
              </a:rPr>
              <a:t>/</a:t>
            </a:r>
            <a:r>
              <a:rPr sz="1600" b="1" spc="-30" dirty="0">
                <a:solidFill>
                  <a:srgbClr val="1F2D44"/>
                </a:solidFill>
                <a:latin typeface="Roboto"/>
                <a:cs typeface="Roboto"/>
              </a:rPr>
              <a:t> </a:t>
            </a:r>
            <a:r>
              <a:rPr sz="1600" b="1" dirty="0">
                <a:solidFill>
                  <a:srgbClr val="1F2D44"/>
                </a:solidFill>
                <a:latin typeface="Roboto"/>
                <a:cs typeface="Roboto"/>
              </a:rPr>
              <a:t>Marchés</a:t>
            </a:r>
            <a:r>
              <a:rPr sz="1600" b="1" spc="-25" dirty="0">
                <a:solidFill>
                  <a:srgbClr val="1F2D44"/>
                </a:solidFill>
                <a:latin typeface="Roboto"/>
                <a:cs typeface="Roboto"/>
              </a:rPr>
              <a:t> </a:t>
            </a:r>
            <a:r>
              <a:rPr sz="1600" b="1" spc="-10" dirty="0">
                <a:solidFill>
                  <a:srgbClr val="1F2D44"/>
                </a:solidFill>
                <a:latin typeface="Roboto"/>
                <a:cs typeface="Roboto"/>
              </a:rPr>
              <a:t>publics</a:t>
            </a:r>
            <a:endParaRPr sz="1600">
              <a:latin typeface="Roboto"/>
              <a:cs typeface="Roboto"/>
            </a:endParaRPr>
          </a:p>
        </p:txBody>
      </p:sp>
      <p:sp>
        <p:nvSpPr>
          <p:cNvPr id="14" name="object 14"/>
          <p:cNvSpPr txBox="1"/>
          <p:nvPr/>
        </p:nvSpPr>
        <p:spPr>
          <a:xfrm>
            <a:off x="445463" y="5059473"/>
            <a:ext cx="3084502" cy="500137"/>
          </a:xfrm>
          <a:prstGeom prst="rect">
            <a:avLst/>
          </a:prstGeom>
        </p:spPr>
        <p:txBody>
          <a:bodyPr vert="horz" wrap="square" lIns="0" tIns="12700" rIns="0" bIns="0" rtlCol="0">
            <a:spAutoFit/>
          </a:bodyPr>
          <a:lstStyle/>
          <a:p>
            <a:pPr marL="12700">
              <a:lnSpc>
                <a:spcPts val="1900"/>
              </a:lnSpc>
              <a:spcBef>
                <a:spcPts val="100"/>
              </a:spcBef>
            </a:pPr>
            <a:r>
              <a:rPr sz="1600" b="1" dirty="0">
                <a:solidFill>
                  <a:srgbClr val="1F2D44"/>
                </a:solidFill>
                <a:latin typeface="Roboto"/>
                <a:cs typeface="Roboto"/>
              </a:rPr>
              <a:t>Saphiya</a:t>
            </a:r>
            <a:r>
              <a:rPr sz="1600" b="1" spc="-90" dirty="0">
                <a:solidFill>
                  <a:srgbClr val="1F2D44"/>
                </a:solidFill>
                <a:latin typeface="Roboto"/>
                <a:cs typeface="Roboto"/>
              </a:rPr>
              <a:t> </a:t>
            </a:r>
            <a:r>
              <a:rPr sz="1600" b="1" spc="-10" dirty="0">
                <a:solidFill>
                  <a:srgbClr val="1F2D44"/>
                </a:solidFill>
                <a:latin typeface="Roboto"/>
                <a:cs typeface="Roboto"/>
              </a:rPr>
              <a:t>MARECAR</a:t>
            </a:r>
            <a:endParaRPr sz="1600" dirty="0">
              <a:latin typeface="Roboto"/>
              <a:cs typeface="Roboto"/>
            </a:endParaRPr>
          </a:p>
          <a:p>
            <a:pPr marL="12700">
              <a:lnSpc>
                <a:spcPts val="1895"/>
              </a:lnSpc>
            </a:pPr>
            <a:r>
              <a:rPr sz="1600" b="1" dirty="0">
                <a:solidFill>
                  <a:srgbClr val="1F2D44"/>
                </a:solidFill>
                <a:latin typeface="Roboto"/>
                <a:cs typeface="Roboto"/>
              </a:rPr>
              <a:t>Contrôle</a:t>
            </a:r>
            <a:r>
              <a:rPr sz="1600" b="1" spc="-10" dirty="0">
                <a:solidFill>
                  <a:srgbClr val="1F2D44"/>
                </a:solidFill>
                <a:latin typeface="Roboto"/>
                <a:cs typeface="Roboto"/>
              </a:rPr>
              <a:t> </a:t>
            </a:r>
            <a:r>
              <a:rPr sz="1600" b="1" dirty="0">
                <a:solidFill>
                  <a:srgbClr val="1F2D44"/>
                </a:solidFill>
                <a:latin typeface="Roboto"/>
                <a:cs typeface="Roboto"/>
              </a:rPr>
              <a:t>de</a:t>
            </a:r>
            <a:r>
              <a:rPr sz="1600" b="1" spc="-5" dirty="0">
                <a:solidFill>
                  <a:srgbClr val="1F2D44"/>
                </a:solidFill>
                <a:latin typeface="Roboto"/>
                <a:cs typeface="Roboto"/>
              </a:rPr>
              <a:t> </a:t>
            </a:r>
            <a:r>
              <a:rPr sz="1600" b="1" dirty="0">
                <a:solidFill>
                  <a:srgbClr val="1F2D44"/>
                </a:solidFill>
                <a:latin typeface="Roboto"/>
                <a:cs typeface="Roboto"/>
              </a:rPr>
              <a:t>gestion</a:t>
            </a:r>
            <a:r>
              <a:rPr lang="fr-FR" sz="1600" b="1" spc="-5" dirty="0">
                <a:solidFill>
                  <a:srgbClr val="1F2D44"/>
                </a:solidFill>
                <a:latin typeface="Roboto"/>
                <a:cs typeface="Roboto"/>
              </a:rPr>
              <a:t> </a:t>
            </a:r>
            <a:r>
              <a:rPr sz="1600" b="1" dirty="0">
                <a:solidFill>
                  <a:srgbClr val="1F2D44"/>
                </a:solidFill>
                <a:latin typeface="Roboto"/>
                <a:cs typeface="Roboto"/>
              </a:rPr>
              <a:t>et</a:t>
            </a:r>
            <a:r>
              <a:rPr sz="1600" b="1" spc="-5" dirty="0">
                <a:solidFill>
                  <a:srgbClr val="1F2D44"/>
                </a:solidFill>
                <a:latin typeface="Roboto"/>
                <a:cs typeface="Roboto"/>
              </a:rPr>
              <a:t> </a:t>
            </a:r>
            <a:r>
              <a:rPr sz="1600" b="1" spc="-10" dirty="0">
                <a:solidFill>
                  <a:srgbClr val="1F2D44"/>
                </a:solidFill>
                <a:latin typeface="Roboto"/>
                <a:cs typeface="Roboto"/>
              </a:rPr>
              <a:t>Qualité</a:t>
            </a:r>
            <a:endParaRPr sz="1600" dirty="0">
              <a:latin typeface="Roboto"/>
              <a:cs typeface="Roboto"/>
            </a:endParaRPr>
          </a:p>
        </p:txBody>
      </p:sp>
      <p:sp>
        <p:nvSpPr>
          <p:cNvPr id="15" name="object 15"/>
          <p:cNvSpPr txBox="1"/>
          <p:nvPr/>
        </p:nvSpPr>
        <p:spPr>
          <a:xfrm>
            <a:off x="4979431" y="6732472"/>
            <a:ext cx="2576880" cy="520602"/>
          </a:xfrm>
          <a:prstGeom prst="rect">
            <a:avLst/>
          </a:prstGeom>
        </p:spPr>
        <p:txBody>
          <a:bodyPr vert="horz" wrap="square" lIns="0" tIns="24765" rIns="0" bIns="0" rtlCol="0">
            <a:spAutoFit/>
          </a:bodyPr>
          <a:lstStyle/>
          <a:p>
            <a:pPr marL="12700" marR="5080">
              <a:lnSpc>
                <a:spcPts val="1880"/>
              </a:lnSpc>
              <a:spcBef>
                <a:spcPts val="195"/>
              </a:spcBef>
            </a:pPr>
            <a:r>
              <a:rPr sz="1600" b="1" dirty="0">
                <a:solidFill>
                  <a:srgbClr val="1F2D44"/>
                </a:solidFill>
                <a:latin typeface="Roboto"/>
                <a:cs typeface="Roboto"/>
              </a:rPr>
              <a:t>Raphaël</a:t>
            </a:r>
            <a:r>
              <a:rPr sz="1600" b="1" spc="-55" dirty="0">
                <a:solidFill>
                  <a:srgbClr val="1F2D44"/>
                </a:solidFill>
                <a:latin typeface="Roboto"/>
                <a:cs typeface="Roboto"/>
              </a:rPr>
              <a:t> </a:t>
            </a:r>
            <a:r>
              <a:rPr sz="1600" b="1" spc="-10" dirty="0">
                <a:solidFill>
                  <a:srgbClr val="1F2D44"/>
                </a:solidFill>
                <a:latin typeface="Roboto"/>
                <a:cs typeface="Roboto"/>
              </a:rPr>
              <a:t>BEILICKE </a:t>
            </a:r>
            <a:r>
              <a:rPr sz="1600" b="1" dirty="0">
                <a:solidFill>
                  <a:srgbClr val="1F2D44"/>
                </a:solidFill>
                <a:latin typeface="Roboto"/>
                <a:cs typeface="Roboto"/>
              </a:rPr>
              <a:t>Relations</a:t>
            </a:r>
            <a:r>
              <a:rPr sz="1600" b="1" spc="-75" dirty="0">
                <a:solidFill>
                  <a:srgbClr val="1F2D44"/>
                </a:solidFill>
                <a:latin typeface="Roboto"/>
                <a:cs typeface="Roboto"/>
              </a:rPr>
              <a:t> </a:t>
            </a:r>
            <a:r>
              <a:rPr sz="1600" b="1" spc="-10" dirty="0">
                <a:solidFill>
                  <a:srgbClr val="1F2D44"/>
                </a:solidFill>
                <a:latin typeface="Roboto"/>
                <a:cs typeface="Roboto"/>
              </a:rPr>
              <a:t>Internationales</a:t>
            </a:r>
            <a:endParaRPr sz="1600" dirty="0">
              <a:latin typeface="Roboto"/>
              <a:cs typeface="Roboto"/>
            </a:endParaRPr>
          </a:p>
        </p:txBody>
      </p:sp>
      <p:sp>
        <p:nvSpPr>
          <p:cNvPr id="16" name="object 16"/>
          <p:cNvSpPr txBox="1"/>
          <p:nvPr/>
        </p:nvSpPr>
        <p:spPr>
          <a:xfrm>
            <a:off x="9611790" y="8933218"/>
            <a:ext cx="3897629" cy="773430"/>
          </a:xfrm>
          <a:prstGeom prst="rect">
            <a:avLst/>
          </a:prstGeom>
        </p:spPr>
        <p:txBody>
          <a:bodyPr vert="horz" wrap="square" lIns="0" tIns="12065" rIns="0" bIns="0" rtlCol="0">
            <a:spAutoFit/>
          </a:bodyPr>
          <a:lstStyle/>
          <a:p>
            <a:pPr marL="12700" marR="5080">
              <a:lnSpc>
                <a:spcPct val="116799"/>
              </a:lnSpc>
              <a:spcBef>
                <a:spcPts val="95"/>
              </a:spcBef>
            </a:pPr>
            <a:r>
              <a:rPr sz="1400" spc="-35" dirty="0">
                <a:solidFill>
                  <a:srgbClr val="1F2D44"/>
                </a:solidFill>
                <a:latin typeface="Arial MT"/>
                <a:cs typeface="Arial MT"/>
              </a:rPr>
              <a:t>Franziska</a:t>
            </a:r>
            <a:r>
              <a:rPr sz="1400" spc="-50" dirty="0">
                <a:solidFill>
                  <a:srgbClr val="1F2D44"/>
                </a:solidFill>
                <a:latin typeface="Arial MT"/>
                <a:cs typeface="Arial MT"/>
              </a:rPr>
              <a:t> </a:t>
            </a:r>
            <a:r>
              <a:rPr sz="1400" spc="-75" dirty="0">
                <a:solidFill>
                  <a:srgbClr val="1F2D44"/>
                </a:solidFill>
                <a:latin typeface="Arial MT"/>
                <a:cs typeface="Arial MT"/>
              </a:rPr>
              <a:t>FISCHER,</a:t>
            </a:r>
            <a:r>
              <a:rPr sz="1400" spc="-20" dirty="0">
                <a:solidFill>
                  <a:srgbClr val="1F2D44"/>
                </a:solidFill>
                <a:latin typeface="Arial MT"/>
                <a:cs typeface="Arial MT"/>
              </a:rPr>
              <a:t> </a:t>
            </a:r>
            <a:r>
              <a:rPr sz="1400" spc="-30" dirty="0">
                <a:solidFill>
                  <a:srgbClr val="1F2D44"/>
                </a:solidFill>
                <a:latin typeface="Arial MT"/>
                <a:cs typeface="Arial MT"/>
              </a:rPr>
              <a:t>gestion</a:t>
            </a:r>
            <a:r>
              <a:rPr sz="1400" spc="-35" dirty="0">
                <a:solidFill>
                  <a:srgbClr val="1F2D44"/>
                </a:solidFill>
                <a:latin typeface="Arial MT"/>
                <a:cs typeface="Arial MT"/>
              </a:rPr>
              <a:t> </a:t>
            </a:r>
            <a:r>
              <a:rPr sz="1400" spc="-10" dirty="0">
                <a:solidFill>
                  <a:srgbClr val="1F2D44"/>
                </a:solidFill>
                <a:latin typeface="Arial MT"/>
                <a:cs typeface="Arial MT"/>
              </a:rPr>
              <a:t>contrats</a:t>
            </a:r>
            <a:r>
              <a:rPr sz="1400" spc="-35" dirty="0">
                <a:solidFill>
                  <a:srgbClr val="1F2D44"/>
                </a:solidFill>
                <a:latin typeface="Arial MT"/>
                <a:cs typeface="Arial MT"/>
              </a:rPr>
              <a:t> </a:t>
            </a:r>
            <a:r>
              <a:rPr sz="1400" dirty="0">
                <a:solidFill>
                  <a:srgbClr val="1F2D44"/>
                </a:solidFill>
                <a:latin typeface="Arial MT"/>
                <a:cs typeface="Arial MT"/>
              </a:rPr>
              <a:t>de</a:t>
            </a:r>
            <a:r>
              <a:rPr sz="1400" spc="-35" dirty="0">
                <a:solidFill>
                  <a:srgbClr val="1F2D44"/>
                </a:solidFill>
                <a:latin typeface="Arial MT"/>
                <a:cs typeface="Arial MT"/>
              </a:rPr>
              <a:t> </a:t>
            </a:r>
            <a:r>
              <a:rPr sz="1400" spc="-10" dirty="0">
                <a:solidFill>
                  <a:srgbClr val="1F2D44"/>
                </a:solidFill>
                <a:latin typeface="Arial MT"/>
                <a:cs typeface="Arial MT"/>
              </a:rPr>
              <a:t>recherche Virginie</a:t>
            </a:r>
            <a:r>
              <a:rPr sz="1400" spc="-40" dirty="0">
                <a:solidFill>
                  <a:srgbClr val="1F2D44"/>
                </a:solidFill>
                <a:latin typeface="Arial MT"/>
                <a:cs typeface="Arial MT"/>
              </a:rPr>
              <a:t> </a:t>
            </a:r>
            <a:r>
              <a:rPr sz="1400" spc="-65" dirty="0">
                <a:solidFill>
                  <a:srgbClr val="1F2D44"/>
                </a:solidFill>
                <a:latin typeface="Arial MT"/>
                <a:cs typeface="Arial MT"/>
              </a:rPr>
              <a:t>MENDES,</a:t>
            </a:r>
            <a:r>
              <a:rPr sz="1400" spc="-30" dirty="0">
                <a:solidFill>
                  <a:srgbClr val="1F2D44"/>
                </a:solidFill>
                <a:latin typeface="Arial MT"/>
                <a:cs typeface="Arial MT"/>
              </a:rPr>
              <a:t> agent</a:t>
            </a:r>
            <a:r>
              <a:rPr sz="1400" spc="-35" dirty="0">
                <a:solidFill>
                  <a:srgbClr val="1F2D44"/>
                </a:solidFill>
                <a:latin typeface="Arial MT"/>
                <a:cs typeface="Arial MT"/>
              </a:rPr>
              <a:t> </a:t>
            </a:r>
            <a:r>
              <a:rPr sz="1400" spc="-10" dirty="0">
                <a:solidFill>
                  <a:srgbClr val="1F2D44"/>
                </a:solidFill>
                <a:latin typeface="Arial MT"/>
                <a:cs typeface="Arial MT"/>
              </a:rPr>
              <a:t>administratif</a:t>
            </a:r>
            <a:endParaRPr sz="1400" dirty="0">
              <a:latin typeface="Arial MT"/>
              <a:cs typeface="Arial MT"/>
            </a:endParaRPr>
          </a:p>
          <a:p>
            <a:pPr marL="12700">
              <a:lnSpc>
                <a:spcPct val="100000"/>
              </a:lnSpc>
              <a:spcBef>
                <a:spcPts val="285"/>
              </a:spcBef>
            </a:pPr>
            <a:r>
              <a:rPr sz="1400" dirty="0">
                <a:solidFill>
                  <a:srgbClr val="1F2D44"/>
                </a:solidFill>
                <a:latin typeface="Arial MT"/>
                <a:cs typeface="Arial MT"/>
              </a:rPr>
              <a:t>M</a:t>
            </a:r>
            <a:r>
              <a:rPr lang="fr-FR" sz="1400" dirty="0" err="1">
                <a:solidFill>
                  <a:srgbClr val="1F2D44"/>
                </a:solidFill>
                <a:latin typeface="Arial MT"/>
                <a:cs typeface="Arial MT"/>
              </a:rPr>
              <a:t>élissa</a:t>
            </a:r>
            <a:r>
              <a:rPr lang="fr-FR" sz="1400" dirty="0">
                <a:solidFill>
                  <a:srgbClr val="1F2D44"/>
                </a:solidFill>
                <a:latin typeface="Arial MT"/>
                <a:cs typeface="Arial MT"/>
              </a:rPr>
              <a:t> PUCHOL, agent administratif</a:t>
            </a:r>
            <a:endParaRPr sz="1400" dirty="0">
              <a:latin typeface="Arial MT"/>
              <a:cs typeface="Arial MT"/>
            </a:endParaRPr>
          </a:p>
        </p:txBody>
      </p:sp>
      <p:sp>
        <p:nvSpPr>
          <p:cNvPr id="17" name="object 17"/>
          <p:cNvSpPr txBox="1"/>
          <p:nvPr/>
        </p:nvSpPr>
        <p:spPr>
          <a:xfrm>
            <a:off x="9604311" y="8159705"/>
            <a:ext cx="3957320" cy="507365"/>
          </a:xfrm>
          <a:prstGeom prst="rect">
            <a:avLst/>
          </a:prstGeom>
        </p:spPr>
        <p:txBody>
          <a:bodyPr vert="horz" wrap="square" lIns="0" tIns="12700" rIns="0" bIns="0" rtlCol="0">
            <a:spAutoFit/>
          </a:bodyPr>
          <a:lstStyle/>
          <a:p>
            <a:pPr marL="12700">
              <a:lnSpc>
                <a:spcPts val="1895"/>
              </a:lnSpc>
              <a:spcBef>
                <a:spcPts val="100"/>
              </a:spcBef>
            </a:pPr>
            <a:r>
              <a:rPr sz="1600" b="1" spc="-30" dirty="0">
                <a:solidFill>
                  <a:srgbClr val="1F2D44"/>
                </a:solidFill>
                <a:latin typeface="Roboto"/>
                <a:cs typeface="Roboto"/>
              </a:rPr>
              <a:t>Jean-</a:t>
            </a:r>
            <a:r>
              <a:rPr sz="1600" b="1" dirty="0">
                <a:solidFill>
                  <a:srgbClr val="1F2D44"/>
                </a:solidFill>
                <a:latin typeface="Roboto"/>
                <a:cs typeface="Roboto"/>
              </a:rPr>
              <a:t>Pierre</a:t>
            </a:r>
            <a:r>
              <a:rPr sz="1600" b="1" spc="100" dirty="0">
                <a:solidFill>
                  <a:srgbClr val="1F2D44"/>
                </a:solidFill>
                <a:latin typeface="Roboto"/>
                <a:cs typeface="Roboto"/>
              </a:rPr>
              <a:t> </a:t>
            </a:r>
            <a:r>
              <a:rPr sz="1600" b="1" spc="-10" dirty="0">
                <a:solidFill>
                  <a:srgbClr val="1F2D44"/>
                </a:solidFill>
                <a:latin typeface="Roboto"/>
                <a:cs typeface="Roboto"/>
              </a:rPr>
              <a:t>MARCHEIX</a:t>
            </a:r>
            <a:endParaRPr sz="1600" dirty="0">
              <a:latin typeface="Roboto"/>
              <a:cs typeface="Roboto"/>
            </a:endParaRPr>
          </a:p>
          <a:p>
            <a:pPr marL="12700">
              <a:lnSpc>
                <a:spcPts val="1895"/>
              </a:lnSpc>
            </a:pPr>
            <a:r>
              <a:rPr sz="1600" b="1" dirty="0">
                <a:solidFill>
                  <a:srgbClr val="1F2D44"/>
                </a:solidFill>
                <a:latin typeface="Roboto"/>
                <a:cs typeface="Roboto"/>
              </a:rPr>
              <a:t>Recherche,</a:t>
            </a:r>
            <a:r>
              <a:rPr sz="1600" b="1" spc="-35" dirty="0">
                <a:solidFill>
                  <a:srgbClr val="1F2D44"/>
                </a:solidFill>
                <a:latin typeface="Roboto"/>
                <a:cs typeface="Roboto"/>
              </a:rPr>
              <a:t> </a:t>
            </a:r>
            <a:r>
              <a:rPr sz="1600" b="1" spc="-10" dirty="0">
                <a:solidFill>
                  <a:srgbClr val="1F2D44"/>
                </a:solidFill>
                <a:latin typeface="Roboto"/>
                <a:cs typeface="Roboto"/>
              </a:rPr>
              <a:t>Innovation,</a:t>
            </a:r>
            <a:r>
              <a:rPr sz="1600" b="1" spc="-30" dirty="0">
                <a:solidFill>
                  <a:srgbClr val="1F2D44"/>
                </a:solidFill>
                <a:latin typeface="Roboto"/>
                <a:cs typeface="Roboto"/>
              </a:rPr>
              <a:t> </a:t>
            </a:r>
            <a:r>
              <a:rPr sz="1600" b="1" dirty="0">
                <a:solidFill>
                  <a:srgbClr val="1F2D44"/>
                </a:solidFill>
                <a:latin typeface="Roboto"/>
                <a:cs typeface="Roboto"/>
              </a:rPr>
              <a:t>Valorisation</a:t>
            </a:r>
            <a:r>
              <a:rPr sz="1600" b="1" spc="-30" dirty="0">
                <a:solidFill>
                  <a:srgbClr val="1F2D44"/>
                </a:solidFill>
                <a:latin typeface="Roboto"/>
                <a:cs typeface="Roboto"/>
              </a:rPr>
              <a:t> </a:t>
            </a:r>
            <a:r>
              <a:rPr sz="1600" b="1" spc="-10" dirty="0">
                <a:solidFill>
                  <a:srgbClr val="1F2D44"/>
                </a:solidFill>
                <a:latin typeface="Roboto"/>
                <a:cs typeface="Roboto"/>
              </a:rPr>
              <a:t>Europe</a:t>
            </a:r>
            <a:endParaRPr sz="1600" dirty="0">
              <a:latin typeface="Roboto"/>
              <a:cs typeface="Roboto"/>
            </a:endParaRPr>
          </a:p>
        </p:txBody>
      </p:sp>
      <p:sp>
        <p:nvSpPr>
          <p:cNvPr id="18" name="object 18"/>
          <p:cNvSpPr/>
          <p:nvPr/>
        </p:nvSpPr>
        <p:spPr>
          <a:xfrm>
            <a:off x="13861687" y="2545746"/>
            <a:ext cx="3783329" cy="7551420"/>
          </a:xfrm>
          <a:custGeom>
            <a:avLst/>
            <a:gdLst/>
            <a:ahLst/>
            <a:cxnLst/>
            <a:rect l="l" t="t" r="r" b="b"/>
            <a:pathLst>
              <a:path w="3783330" h="7551420">
                <a:moveTo>
                  <a:pt x="3592746" y="7550861"/>
                </a:moveTo>
                <a:lnTo>
                  <a:pt x="190452" y="7550861"/>
                </a:lnTo>
                <a:lnTo>
                  <a:pt x="146859" y="7545818"/>
                </a:lnTo>
                <a:lnTo>
                  <a:pt x="106801" y="7531461"/>
                </a:lnTo>
                <a:lnTo>
                  <a:pt x="71435" y="7508945"/>
                </a:lnTo>
                <a:lnTo>
                  <a:pt x="41916" y="7479426"/>
                </a:lnTo>
                <a:lnTo>
                  <a:pt x="19399" y="7444059"/>
                </a:lnTo>
                <a:lnTo>
                  <a:pt x="5042" y="7404001"/>
                </a:lnTo>
                <a:lnTo>
                  <a:pt x="0" y="7360408"/>
                </a:lnTo>
                <a:lnTo>
                  <a:pt x="0" y="190452"/>
                </a:lnTo>
                <a:lnTo>
                  <a:pt x="5042" y="146859"/>
                </a:lnTo>
                <a:lnTo>
                  <a:pt x="19399" y="106801"/>
                </a:lnTo>
                <a:lnTo>
                  <a:pt x="41916" y="71435"/>
                </a:lnTo>
                <a:lnTo>
                  <a:pt x="71435" y="41916"/>
                </a:lnTo>
                <a:lnTo>
                  <a:pt x="106801" y="19399"/>
                </a:lnTo>
                <a:lnTo>
                  <a:pt x="146859" y="5042"/>
                </a:lnTo>
                <a:lnTo>
                  <a:pt x="190452" y="0"/>
                </a:lnTo>
                <a:lnTo>
                  <a:pt x="3592746" y="0"/>
                </a:lnTo>
                <a:lnTo>
                  <a:pt x="3636340" y="5042"/>
                </a:lnTo>
                <a:lnTo>
                  <a:pt x="3676398" y="19399"/>
                </a:lnTo>
                <a:lnTo>
                  <a:pt x="3711764" y="41916"/>
                </a:lnTo>
                <a:lnTo>
                  <a:pt x="3741284" y="71435"/>
                </a:lnTo>
                <a:lnTo>
                  <a:pt x="3763800" y="106801"/>
                </a:lnTo>
                <a:lnTo>
                  <a:pt x="3778157" y="146859"/>
                </a:lnTo>
                <a:lnTo>
                  <a:pt x="3783200" y="190452"/>
                </a:lnTo>
                <a:lnTo>
                  <a:pt x="3783200" y="7360408"/>
                </a:lnTo>
                <a:lnTo>
                  <a:pt x="3778157" y="7404001"/>
                </a:lnTo>
                <a:lnTo>
                  <a:pt x="3763800" y="7444059"/>
                </a:lnTo>
                <a:lnTo>
                  <a:pt x="3741284" y="7479426"/>
                </a:lnTo>
                <a:lnTo>
                  <a:pt x="3711764" y="7508945"/>
                </a:lnTo>
                <a:lnTo>
                  <a:pt x="3676398" y="7531461"/>
                </a:lnTo>
                <a:lnTo>
                  <a:pt x="3636340" y="7545818"/>
                </a:lnTo>
                <a:lnTo>
                  <a:pt x="3592746" y="7550861"/>
                </a:lnTo>
                <a:close/>
              </a:path>
            </a:pathLst>
          </a:custGeom>
          <a:solidFill>
            <a:srgbClr val="FFFFFF"/>
          </a:solidFill>
        </p:spPr>
        <p:txBody>
          <a:bodyPr wrap="square" lIns="0" tIns="0" rIns="0" bIns="0" rtlCol="0"/>
          <a:lstStyle/>
          <a:p>
            <a:endParaRPr dirty="0"/>
          </a:p>
        </p:txBody>
      </p:sp>
      <p:sp>
        <p:nvSpPr>
          <p:cNvPr id="20" name="object 20"/>
          <p:cNvSpPr txBox="1"/>
          <p:nvPr/>
        </p:nvSpPr>
        <p:spPr>
          <a:xfrm>
            <a:off x="13930332" y="2736098"/>
            <a:ext cx="2300268" cy="512320"/>
          </a:xfrm>
          <a:prstGeom prst="rect">
            <a:avLst/>
          </a:prstGeom>
        </p:spPr>
        <p:txBody>
          <a:bodyPr vert="horz" wrap="square" lIns="0" tIns="24765" rIns="0" bIns="0" rtlCol="0">
            <a:spAutoFit/>
          </a:bodyPr>
          <a:lstStyle/>
          <a:p>
            <a:pPr marL="12700" marR="5080">
              <a:lnSpc>
                <a:spcPts val="1880"/>
              </a:lnSpc>
              <a:spcBef>
                <a:spcPts val="195"/>
              </a:spcBef>
            </a:pPr>
            <a:r>
              <a:rPr lang="fr-FR" sz="1600" b="1" spc="-50" dirty="0">
                <a:solidFill>
                  <a:srgbClr val="1F2D44"/>
                </a:solidFill>
                <a:latin typeface="Roboto"/>
                <a:cs typeface="Roboto"/>
              </a:rPr>
              <a:t>Antoine</a:t>
            </a:r>
            <a:r>
              <a:rPr sz="1600" b="1" spc="-50" dirty="0">
                <a:solidFill>
                  <a:srgbClr val="1F2D44"/>
                </a:solidFill>
                <a:latin typeface="Roboto"/>
                <a:cs typeface="Roboto"/>
              </a:rPr>
              <a:t> </a:t>
            </a:r>
            <a:r>
              <a:rPr sz="1600" b="1" spc="-10" dirty="0">
                <a:solidFill>
                  <a:srgbClr val="1F2D44"/>
                </a:solidFill>
                <a:latin typeface="Roboto"/>
                <a:cs typeface="Roboto"/>
              </a:rPr>
              <a:t>C</a:t>
            </a:r>
            <a:r>
              <a:rPr lang="fr-FR" sz="1600" b="1" spc="-10" dirty="0">
                <a:solidFill>
                  <a:srgbClr val="1F2D44"/>
                </a:solidFill>
                <a:latin typeface="Roboto"/>
                <a:cs typeface="Roboto"/>
              </a:rPr>
              <a:t>OLLANGE</a:t>
            </a:r>
            <a:r>
              <a:rPr sz="1600" b="1" spc="-10" dirty="0">
                <a:solidFill>
                  <a:srgbClr val="1F2D44"/>
                </a:solidFill>
                <a:latin typeface="Roboto"/>
                <a:cs typeface="Roboto"/>
              </a:rPr>
              <a:t> </a:t>
            </a:r>
            <a:r>
              <a:rPr sz="1600" b="1" dirty="0">
                <a:solidFill>
                  <a:srgbClr val="1F2D44"/>
                </a:solidFill>
                <a:latin typeface="Roboto"/>
                <a:cs typeface="Roboto"/>
              </a:rPr>
              <a:t>Immobilier</a:t>
            </a:r>
            <a:r>
              <a:rPr sz="1600" b="1" spc="-55" dirty="0">
                <a:solidFill>
                  <a:srgbClr val="1F2D44"/>
                </a:solidFill>
                <a:latin typeface="Roboto"/>
                <a:cs typeface="Roboto"/>
              </a:rPr>
              <a:t> </a:t>
            </a:r>
            <a:r>
              <a:rPr sz="1600" b="1" dirty="0">
                <a:solidFill>
                  <a:srgbClr val="1F2D44"/>
                </a:solidFill>
                <a:latin typeface="Roboto"/>
                <a:cs typeface="Roboto"/>
              </a:rPr>
              <a:t>/</a:t>
            </a:r>
            <a:r>
              <a:rPr sz="1600" b="1" spc="-50" dirty="0">
                <a:solidFill>
                  <a:srgbClr val="1F2D44"/>
                </a:solidFill>
                <a:latin typeface="Roboto"/>
                <a:cs typeface="Roboto"/>
              </a:rPr>
              <a:t> </a:t>
            </a:r>
            <a:r>
              <a:rPr sz="1600" b="1" spc="-10" dirty="0">
                <a:solidFill>
                  <a:srgbClr val="1F2D44"/>
                </a:solidFill>
                <a:latin typeface="Roboto"/>
                <a:cs typeface="Roboto"/>
              </a:rPr>
              <a:t>Logistique</a:t>
            </a:r>
            <a:endParaRPr sz="1600" dirty="0">
              <a:latin typeface="Roboto"/>
              <a:cs typeface="Roboto"/>
            </a:endParaRPr>
          </a:p>
        </p:txBody>
      </p:sp>
      <p:sp>
        <p:nvSpPr>
          <p:cNvPr id="21" name="object 21"/>
          <p:cNvSpPr txBox="1"/>
          <p:nvPr/>
        </p:nvSpPr>
        <p:spPr>
          <a:xfrm>
            <a:off x="13946668" y="4631289"/>
            <a:ext cx="1287780" cy="1022350"/>
          </a:xfrm>
          <a:prstGeom prst="rect">
            <a:avLst/>
          </a:prstGeom>
        </p:spPr>
        <p:txBody>
          <a:bodyPr vert="horz" wrap="square" lIns="0" tIns="12065" rIns="0" bIns="0" rtlCol="0">
            <a:spAutoFit/>
          </a:bodyPr>
          <a:lstStyle/>
          <a:p>
            <a:pPr marL="12700" marR="5080">
              <a:lnSpc>
                <a:spcPct val="116799"/>
              </a:lnSpc>
              <a:spcBef>
                <a:spcPts val="95"/>
              </a:spcBef>
            </a:pPr>
            <a:r>
              <a:rPr sz="1400" spc="-35" dirty="0">
                <a:solidFill>
                  <a:srgbClr val="1F2D44"/>
                </a:solidFill>
                <a:latin typeface="Arial MT"/>
                <a:cs typeface="Arial MT"/>
              </a:rPr>
              <a:t>Roumar</a:t>
            </a:r>
            <a:r>
              <a:rPr sz="1400" spc="-50" dirty="0">
                <a:solidFill>
                  <a:srgbClr val="1F2D44"/>
                </a:solidFill>
                <a:latin typeface="Arial MT"/>
                <a:cs typeface="Arial MT"/>
              </a:rPr>
              <a:t> </a:t>
            </a:r>
            <a:r>
              <a:rPr sz="1400" spc="-35" dirty="0">
                <a:solidFill>
                  <a:srgbClr val="1F2D44"/>
                </a:solidFill>
                <a:latin typeface="Arial MT"/>
                <a:cs typeface="Arial MT"/>
              </a:rPr>
              <a:t>ALLAMI </a:t>
            </a:r>
            <a:r>
              <a:rPr sz="1400" spc="-25" dirty="0">
                <a:solidFill>
                  <a:srgbClr val="1F2D44"/>
                </a:solidFill>
                <a:latin typeface="Arial MT"/>
                <a:cs typeface="Arial MT"/>
              </a:rPr>
              <a:t>Gabin</a:t>
            </a:r>
            <a:r>
              <a:rPr sz="1400" spc="-50" dirty="0">
                <a:solidFill>
                  <a:srgbClr val="1F2D44"/>
                </a:solidFill>
                <a:latin typeface="Arial MT"/>
                <a:cs typeface="Arial MT"/>
              </a:rPr>
              <a:t> </a:t>
            </a:r>
            <a:r>
              <a:rPr sz="1400" spc="-10" dirty="0">
                <a:solidFill>
                  <a:srgbClr val="1F2D44"/>
                </a:solidFill>
                <a:latin typeface="Arial MT"/>
                <a:cs typeface="Arial MT"/>
              </a:rPr>
              <a:t>BELIN </a:t>
            </a:r>
            <a:r>
              <a:rPr sz="1400" spc="-20" dirty="0">
                <a:solidFill>
                  <a:srgbClr val="1F2D44"/>
                </a:solidFill>
                <a:latin typeface="Arial MT"/>
                <a:cs typeface="Arial MT"/>
              </a:rPr>
              <a:t>Pierre</a:t>
            </a:r>
            <a:r>
              <a:rPr sz="1400" spc="-45" dirty="0">
                <a:solidFill>
                  <a:srgbClr val="1F2D44"/>
                </a:solidFill>
                <a:latin typeface="Arial MT"/>
                <a:cs typeface="Arial MT"/>
              </a:rPr>
              <a:t> </a:t>
            </a:r>
            <a:r>
              <a:rPr sz="1400" spc="-10" dirty="0">
                <a:solidFill>
                  <a:srgbClr val="1F2D44"/>
                </a:solidFill>
                <a:latin typeface="Arial MT"/>
                <a:cs typeface="Arial MT"/>
              </a:rPr>
              <a:t>BERARD </a:t>
            </a:r>
            <a:r>
              <a:rPr sz="1400" spc="-85" dirty="0">
                <a:solidFill>
                  <a:srgbClr val="1F2D44"/>
                </a:solidFill>
                <a:latin typeface="Arial MT"/>
                <a:cs typeface="Arial MT"/>
              </a:rPr>
              <a:t>Saaïd</a:t>
            </a:r>
            <a:r>
              <a:rPr sz="1400" spc="-5" dirty="0">
                <a:solidFill>
                  <a:srgbClr val="1F2D44"/>
                </a:solidFill>
                <a:latin typeface="Arial MT"/>
                <a:cs typeface="Arial MT"/>
              </a:rPr>
              <a:t> </a:t>
            </a:r>
            <a:r>
              <a:rPr sz="1400" spc="-10" dirty="0">
                <a:solidFill>
                  <a:srgbClr val="1F2D44"/>
                </a:solidFill>
                <a:latin typeface="Arial MT"/>
                <a:cs typeface="Arial MT"/>
              </a:rPr>
              <a:t>OULABBI</a:t>
            </a:r>
            <a:endParaRPr sz="1400" dirty="0">
              <a:latin typeface="Arial MT"/>
              <a:cs typeface="Arial MT"/>
            </a:endParaRPr>
          </a:p>
        </p:txBody>
      </p:sp>
      <p:sp>
        <p:nvSpPr>
          <p:cNvPr id="22" name="object 22"/>
          <p:cNvSpPr txBox="1"/>
          <p:nvPr/>
        </p:nvSpPr>
        <p:spPr>
          <a:xfrm>
            <a:off x="13930332" y="3554329"/>
            <a:ext cx="2749550" cy="867410"/>
          </a:xfrm>
          <a:prstGeom prst="rect">
            <a:avLst/>
          </a:prstGeom>
        </p:spPr>
        <p:txBody>
          <a:bodyPr vert="horz" wrap="square" lIns="0" tIns="22860" rIns="0" bIns="0" rtlCol="0">
            <a:spAutoFit/>
          </a:bodyPr>
          <a:lstStyle/>
          <a:p>
            <a:pPr marL="12700" marR="5080">
              <a:lnSpc>
                <a:spcPts val="1650"/>
              </a:lnSpc>
              <a:spcBef>
                <a:spcPts val="180"/>
              </a:spcBef>
            </a:pPr>
            <a:r>
              <a:rPr sz="1400" spc="-20" dirty="0">
                <a:solidFill>
                  <a:srgbClr val="1F2D44"/>
                </a:solidFill>
                <a:latin typeface="Arial MT"/>
                <a:cs typeface="Arial MT"/>
              </a:rPr>
              <a:t>Jean-Christophe</a:t>
            </a:r>
            <a:r>
              <a:rPr sz="1400" spc="20" dirty="0">
                <a:solidFill>
                  <a:srgbClr val="1F2D44"/>
                </a:solidFill>
                <a:latin typeface="Arial MT"/>
                <a:cs typeface="Arial MT"/>
              </a:rPr>
              <a:t> </a:t>
            </a:r>
            <a:r>
              <a:rPr sz="1400" spc="-10" dirty="0">
                <a:solidFill>
                  <a:srgbClr val="1F2D44"/>
                </a:solidFill>
                <a:latin typeface="Arial MT"/>
                <a:cs typeface="Arial MT"/>
              </a:rPr>
              <a:t>BASTIDE </a:t>
            </a:r>
            <a:r>
              <a:rPr sz="1400" dirty="0">
                <a:solidFill>
                  <a:srgbClr val="1F2D44"/>
                </a:solidFill>
                <a:latin typeface="Arial MT"/>
                <a:cs typeface="Arial MT"/>
              </a:rPr>
              <a:t>Immobilier</a:t>
            </a:r>
            <a:r>
              <a:rPr sz="1400" spc="-35" dirty="0">
                <a:solidFill>
                  <a:srgbClr val="1F2D44"/>
                </a:solidFill>
                <a:latin typeface="Arial MT"/>
                <a:cs typeface="Arial MT"/>
              </a:rPr>
              <a:t> </a:t>
            </a:r>
            <a:r>
              <a:rPr sz="1400" spc="240" dirty="0">
                <a:solidFill>
                  <a:srgbClr val="1F2D44"/>
                </a:solidFill>
                <a:latin typeface="Arial MT"/>
                <a:cs typeface="Arial MT"/>
              </a:rPr>
              <a:t>/</a:t>
            </a:r>
            <a:r>
              <a:rPr sz="1400" spc="-35" dirty="0">
                <a:solidFill>
                  <a:srgbClr val="1F2D44"/>
                </a:solidFill>
                <a:latin typeface="Arial MT"/>
                <a:cs typeface="Arial MT"/>
              </a:rPr>
              <a:t> </a:t>
            </a:r>
            <a:r>
              <a:rPr sz="1400" spc="-10" dirty="0">
                <a:solidFill>
                  <a:srgbClr val="1F2D44"/>
                </a:solidFill>
                <a:latin typeface="Arial MT"/>
                <a:cs typeface="Arial MT"/>
              </a:rPr>
              <a:t>Logistique </a:t>
            </a:r>
            <a:r>
              <a:rPr sz="1400" spc="-35" dirty="0">
                <a:solidFill>
                  <a:srgbClr val="1F2D44"/>
                </a:solidFill>
                <a:latin typeface="Arial MT"/>
                <a:cs typeface="Arial MT"/>
              </a:rPr>
              <a:t>Maintenance </a:t>
            </a:r>
            <a:r>
              <a:rPr sz="1400" spc="-40" dirty="0">
                <a:solidFill>
                  <a:srgbClr val="1F2D44"/>
                </a:solidFill>
                <a:latin typeface="Arial MT"/>
                <a:cs typeface="Arial MT"/>
              </a:rPr>
              <a:t>2ème</a:t>
            </a:r>
            <a:r>
              <a:rPr sz="1400" spc="-35" dirty="0">
                <a:solidFill>
                  <a:srgbClr val="1F2D44"/>
                </a:solidFill>
                <a:latin typeface="Arial MT"/>
                <a:cs typeface="Arial MT"/>
              </a:rPr>
              <a:t> </a:t>
            </a:r>
            <a:r>
              <a:rPr sz="1400" spc="-30" dirty="0">
                <a:solidFill>
                  <a:srgbClr val="1F2D44"/>
                </a:solidFill>
                <a:latin typeface="Arial MT"/>
                <a:cs typeface="Arial MT"/>
              </a:rPr>
              <a:t>niveau,</a:t>
            </a:r>
            <a:r>
              <a:rPr sz="1400" spc="-35" dirty="0">
                <a:solidFill>
                  <a:srgbClr val="1F2D44"/>
                </a:solidFill>
                <a:latin typeface="Arial MT"/>
                <a:cs typeface="Arial MT"/>
              </a:rPr>
              <a:t> </a:t>
            </a:r>
            <a:r>
              <a:rPr sz="1400" spc="-10" dirty="0">
                <a:solidFill>
                  <a:srgbClr val="1F2D44"/>
                </a:solidFill>
                <a:latin typeface="Arial MT"/>
                <a:cs typeface="Arial MT"/>
              </a:rPr>
              <a:t>contrôle </a:t>
            </a:r>
            <a:r>
              <a:rPr sz="1400" spc="-25" dirty="0">
                <a:solidFill>
                  <a:srgbClr val="1F2D44"/>
                </a:solidFill>
                <a:latin typeface="Arial MT"/>
                <a:cs typeface="Arial MT"/>
              </a:rPr>
              <a:t>réglementaire</a:t>
            </a:r>
            <a:r>
              <a:rPr sz="1400" spc="-30" dirty="0">
                <a:solidFill>
                  <a:srgbClr val="1F2D44"/>
                </a:solidFill>
                <a:latin typeface="Arial MT"/>
                <a:cs typeface="Arial MT"/>
              </a:rPr>
              <a:t> </a:t>
            </a:r>
            <a:r>
              <a:rPr sz="1400" dirty="0">
                <a:solidFill>
                  <a:srgbClr val="1F2D44"/>
                </a:solidFill>
                <a:latin typeface="Arial MT"/>
                <a:cs typeface="Arial MT"/>
              </a:rPr>
              <a:t>et</a:t>
            </a:r>
            <a:r>
              <a:rPr sz="1400" spc="-25" dirty="0">
                <a:solidFill>
                  <a:srgbClr val="1F2D44"/>
                </a:solidFill>
                <a:latin typeface="Arial MT"/>
                <a:cs typeface="Arial MT"/>
              </a:rPr>
              <a:t> </a:t>
            </a:r>
            <a:r>
              <a:rPr sz="1400" spc="-10" dirty="0">
                <a:solidFill>
                  <a:srgbClr val="1F2D44"/>
                </a:solidFill>
                <a:latin typeface="Arial MT"/>
                <a:cs typeface="Arial MT"/>
              </a:rPr>
              <a:t>sécuritaire</a:t>
            </a:r>
            <a:endParaRPr sz="1400" dirty="0">
              <a:latin typeface="Arial MT"/>
              <a:cs typeface="Arial MT"/>
            </a:endParaRPr>
          </a:p>
        </p:txBody>
      </p:sp>
      <p:sp>
        <p:nvSpPr>
          <p:cNvPr id="23" name="object 23"/>
          <p:cNvSpPr txBox="1"/>
          <p:nvPr/>
        </p:nvSpPr>
        <p:spPr>
          <a:xfrm>
            <a:off x="13914538" y="5821723"/>
            <a:ext cx="145923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1F2D44"/>
                </a:solidFill>
                <a:latin typeface="Arial MT"/>
                <a:cs typeface="Arial MT"/>
              </a:rPr>
              <a:t>Olivier</a:t>
            </a:r>
            <a:r>
              <a:rPr sz="1400" spc="-55" dirty="0">
                <a:solidFill>
                  <a:srgbClr val="1F2D44"/>
                </a:solidFill>
                <a:latin typeface="Arial MT"/>
                <a:cs typeface="Arial MT"/>
              </a:rPr>
              <a:t> </a:t>
            </a:r>
            <a:r>
              <a:rPr sz="1400" spc="-85" dirty="0">
                <a:solidFill>
                  <a:srgbClr val="1F2D44"/>
                </a:solidFill>
                <a:latin typeface="Arial MT"/>
                <a:cs typeface="Arial MT"/>
              </a:rPr>
              <a:t>BERTRAND</a:t>
            </a:r>
            <a:endParaRPr sz="1400" dirty="0">
              <a:latin typeface="Arial MT"/>
              <a:cs typeface="Arial MT"/>
            </a:endParaRPr>
          </a:p>
        </p:txBody>
      </p:sp>
      <p:sp>
        <p:nvSpPr>
          <p:cNvPr id="24" name="object 24"/>
          <p:cNvSpPr txBox="1"/>
          <p:nvPr/>
        </p:nvSpPr>
        <p:spPr>
          <a:xfrm>
            <a:off x="13945018" y="6064212"/>
            <a:ext cx="2692213" cy="45653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1F2D44"/>
                </a:solidFill>
                <a:latin typeface="Arial MT"/>
                <a:cs typeface="Arial MT"/>
              </a:rPr>
              <a:t>Immobilier</a:t>
            </a:r>
            <a:r>
              <a:rPr sz="1400" spc="-35" dirty="0">
                <a:solidFill>
                  <a:srgbClr val="1F2D44"/>
                </a:solidFill>
                <a:latin typeface="Arial MT"/>
                <a:cs typeface="Arial MT"/>
              </a:rPr>
              <a:t> </a:t>
            </a:r>
            <a:r>
              <a:rPr sz="1400" spc="240" dirty="0">
                <a:solidFill>
                  <a:srgbClr val="1F2D44"/>
                </a:solidFill>
                <a:latin typeface="Arial MT"/>
                <a:cs typeface="Arial MT"/>
              </a:rPr>
              <a:t>/</a:t>
            </a:r>
            <a:r>
              <a:rPr sz="1400" spc="-35" dirty="0">
                <a:solidFill>
                  <a:srgbClr val="1F2D44"/>
                </a:solidFill>
                <a:latin typeface="Arial MT"/>
                <a:cs typeface="Arial MT"/>
              </a:rPr>
              <a:t> </a:t>
            </a:r>
            <a:r>
              <a:rPr sz="1400" spc="-25" dirty="0" err="1">
                <a:solidFill>
                  <a:srgbClr val="1F2D44"/>
                </a:solidFill>
                <a:latin typeface="Arial MT"/>
                <a:cs typeface="Arial MT"/>
              </a:rPr>
              <a:t>Logistique</a:t>
            </a:r>
            <a:endParaRPr lang="fr-FR" sz="1400" spc="-25" dirty="0">
              <a:solidFill>
                <a:srgbClr val="1F2D44"/>
              </a:solidFill>
              <a:latin typeface="Arial MT"/>
              <a:cs typeface="Arial MT"/>
            </a:endParaRPr>
          </a:p>
          <a:p>
            <a:pPr marL="12700">
              <a:lnSpc>
                <a:spcPct val="100000"/>
              </a:lnSpc>
              <a:spcBef>
                <a:spcPts val="100"/>
              </a:spcBef>
            </a:pPr>
            <a:r>
              <a:rPr lang="fr-FR" sz="1400" spc="-25" dirty="0">
                <a:solidFill>
                  <a:srgbClr val="1F2D44"/>
                </a:solidFill>
                <a:latin typeface="Arial MT"/>
                <a:cs typeface="Arial MT"/>
              </a:rPr>
              <a:t>Maintenance 1</a:t>
            </a:r>
            <a:r>
              <a:rPr lang="fr-FR" sz="1400" spc="-25" baseline="30000" dirty="0">
                <a:solidFill>
                  <a:srgbClr val="1F2D44"/>
                </a:solidFill>
                <a:latin typeface="Arial MT"/>
                <a:cs typeface="Arial MT"/>
              </a:rPr>
              <a:t>er</a:t>
            </a:r>
            <a:r>
              <a:rPr lang="fr-FR" sz="1400" spc="-25" dirty="0">
                <a:solidFill>
                  <a:srgbClr val="1F2D44"/>
                </a:solidFill>
                <a:latin typeface="Arial MT"/>
                <a:cs typeface="Arial MT"/>
              </a:rPr>
              <a:t> niveau, </a:t>
            </a:r>
            <a:r>
              <a:rPr lang="fr-FR" sz="1400" spc="-25" dirty="0" err="1">
                <a:solidFill>
                  <a:srgbClr val="1F2D44"/>
                </a:solidFill>
                <a:latin typeface="Arial MT"/>
                <a:cs typeface="Arial MT"/>
              </a:rPr>
              <a:t>logisitique</a:t>
            </a:r>
            <a:endParaRPr sz="1400" dirty="0">
              <a:latin typeface="Arial MT"/>
              <a:cs typeface="Arial MT"/>
            </a:endParaRPr>
          </a:p>
        </p:txBody>
      </p:sp>
      <p:sp>
        <p:nvSpPr>
          <p:cNvPr id="25" name="object 25"/>
          <p:cNvSpPr txBox="1"/>
          <p:nvPr/>
        </p:nvSpPr>
        <p:spPr>
          <a:xfrm>
            <a:off x="13942079" y="6503394"/>
            <a:ext cx="2726055" cy="1466427"/>
          </a:xfrm>
          <a:prstGeom prst="rect">
            <a:avLst/>
          </a:prstGeom>
        </p:spPr>
        <p:txBody>
          <a:bodyPr vert="horz" wrap="square" lIns="0" tIns="12700" rIns="0" bIns="0" rtlCol="0">
            <a:spAutoFit/>
          </a:bodyPr>
          <a:lstStyle/>
          <a:p>
            <a:pPr>
              <a:lnSpc>
                <a:spcPct val="100000"/>
              </a:lnSpc>
              <a:spcBef>
                <a:spcPts val="595"/>
              </a:spcBef>
            </a:pPr>
            <a:endParaRPr sz="1400" dirty="0">
              <a:latin typeface="Arial MT"/>
              <a:cs typeface="Arial MT"/>
            </a:endParaRPr>
          </a:p>
          <a:p>
            <a:pPr marL="38100" marR="1144270">
              <a:lnSpc>
                <a:spcPct val="116799"/>
              </a:lnSpc>
            </a:pPr>
            <a:r>
              <a:rPr sz="1400" dirty="0">
                <a:solidFill>
                  <a:srgbClr val="1F2D44"/>
                </a:solidFill>
                <a:latin typeface="Arial MT"/>
                <a:cs typeface="Arial MT"/>
              </a:rPr>
              <a:t>Julien</a:t>
            </a:r>
            <a:r>
              <a:rPr sz="1400" spc="-40" dirty="0">
                <a:solidFill>
                  <a:srgbClr val="1F2D44"/>
                </a:solidFill>
                <a:latin typeface="Arial MT"/>
                <a:cs typeface="Arial MT"/>
              </a:rPr>
              <a:t> </a:t>
            </a:r>
            <a:r>
              <a:rPr sz="1400" spc="-10" dirty="0">
                <a:solidFill>
                  <a:srgbClr val="1F2D44"/>
                </a:solidFill>
                <a:latin typeface="Arial MT"/>
                <a:cs typeface="Arial MT"/>
              </a:rPr>
              <a:t>BELLUT </a:t>
            </a:r>
            <a:r>
              <a:rPr sz="1400" spc="-20" dirty="0">
                <a:solidFill>
                  <a:srgbClr val="1F2D44"/>
                </a:solidFill>
                <a:latin typeface="Arial MT"/>
                <a:cs typeface="Arial MT"/>
              </a:rPr>
              <a:t>Manuel</a:t>
            </a:r>
            <a:r>
              <a:rPr sz="1400" spc="-35" dirty="0">
                <a:solidFill>
                  <a:srgbClr val="1F2D44"/>
                </a:solidFill>
                <a:latin typeface="Arial MT"/>
                <a:cs typeface="Arial MT"/>
              </a:rPr>
              <a:t> </a:t>
            </a:r>
            <a:r>
              <a:rPr sz="1400" spc="-10" dirty="0">
                <a:solidFill>
                  <a:srgbClr val="1F2D44"/>
                </a:solidFill>
                <a:latin typeface="Arial MT"/>
                <a:cs typeface="Arial MT"/>
              </a:rPr>
              <a:t>FERREIRA </a:t>
            </a:r>
            <a:r>
              <a:rPr sz="1400" spc="-25" dirty="0">
                <a:solidFill>
                  <a:srgbClr val="1F2D44"/>
                </a:solidFill>
                <a:latin typeface="Arial MT"/>
                <a:cs typeface="Arial MT"/>
              </a:rPr>
              <a:t>Patricia</a:t>
            </a:r>
            <a:r>
              <a:rPr sz="1400" spc="-40" dirty="0">
                <a:solidFill>
                  <a:srgbClr val="1F2D44"/>
                </a:solidFill>
                <a:latin typeface="Arial MT"/>
                <a:cs typeface="Arial MT"/>
              </a:rPr>
              <a:t> </a:t>
            </a:r>
            <a:r>
              <a:rPr sz="1400" spc="-10" dirty="0">
                <a:solidFill>
                  <a:srgbClr val="1F2D44"/>
                </a:solidFill>
                <a:latin typeface="Arial MT"/>
                <a:cs typeface="Arial MT"/>
              </a:rPr>
              <a:t>MORICONI </a:t>
            </a:r>
            <a:r>
              <a:rPr sz="1400" spc="-40" dirty="0">
                <a:solidFill>
                  <a:srgbClr val="1F2D44"/>
                </a:solidFill>
                <a:latin typeface="Arial MT"/>
                <a:cs typeface="Arial MT"/>
              </a:rPr>
              <a:t>Jacques</a:t>
            </a:r>
            <a:r>
              <a:rPr sz="1400" spc="-30" dirty="0">
                <a:solidFill>
                  <a:srgbClr val="1F2D44"/>
                </a:solidFill>
                <a:latin typeface="Arial MT"/>
                <a:cs typeface="Arial MT"/>
              </a:rPr>
              <a:t> </a:t>
            </a:r>
            <a:r>
              <a:rPr sz="1400" spc="-65" dirty="0">
                <a:solidFill>
                  <a:srgbClr val="1F2D44"/>
                </a:solidFill>
                <a:latin typeface="Arial MT"/>
                <a:cs typeface="Arial MT"/>
              </a:rPr>
              <a:t>OUERTANI </a:t>
            </a:r>
            <a:r>
              <a:rPr sz="1400" spc="-30" dirty="0">
                <a:solidFill>
                  <a:srgbClr val="1F2D44"/>
                </a:solidFill>
                <a:latin typeface="Arial MT"/>
                <a:cs typeface="Arial MT"/>
              </a:rPr>
              <a:t>David</a:t>
            </a:r>
            <a:r>
              <a:rPr sz="1400" spc="-70" dirty="0">
                <a:solidFill>
                  <a:srgbClr val="1F2D44"/>
                </a:solidFill>
                <a:latin typeface="Arial MT"/>
                <a:cs typeface="Arial MT"/>
              </a:rPr>
              <a:t> </a:t>
            </a:r>
            <a:r>
              <a:rPr sz="1400" spc="-10" dirty="0">
                <a:solidFill>
                  <a:srgbClr val="1F2D44"/>
                </a:solidFill>
                <a:latin typeface="Arial MT"/>
                <a:cs typeface="Arial MT"/>
              </a:rPr>
              <a:t>SEPTIN</a:t>
            </a:r>
            <a:endParaRPr sz="1400" dirty="0">
              <a:latin typeface="Arial MT"/>
              <a:cs typeface="Arial MT"/>
            </a:endParaRPr>
          </a:p>
        </p:txBody>
      </p:sp>
      <p:sp>
        <p:nvSpPr>
          <p:cNvPr id="26" name="object 26"/>
          <p:cNvSpPr/>
          <p:nvPr/>
        </p:nvSpPr>
        <p:spPr>
          <a:xfrm>
            <a:off x="6906459" y="414931"/>
            <a:ext cx="4265930" cy="1592580"/>
          </a:xfrm>
          <a:custGeom>
            <a:avLst/>
            <a:gdLst/>
            <a:ahLst/>
            <a:cxnLst/>
            <a:rect l="l" t="t" r="r" b="b"/>
            <a:pathLst>
              <a:path w="4265930" h="1592580">
                <a:moveTo>
                  <a:pt x="4093650" y="1592550"/>
                </a:moveTo>
                <a:lnTo>
                  <a:pt x="171881" y="1592550"/>
                </a:lnTo>
                <a:lnTo>
                  <a:pt x="150433" y="1590069"/>
                </a:lnTo>
                <a:lnTo>
                  <a:pt x="109401" y="1575362"/>
                </a:lnTo>
                <a:lnTo>
                  <a:pt x="73173" y="1552298"/>
                </a:lnTo>
                <a:lnTo>
                  <a:pt x="42936" y="1522061"/>
                </a:lnTo>
                <a:lnTo>
                  <a:pt x="19872" y="1485834"/>
                </a:lnTo>
                <a:lnTo>
                  <a:pt x="5165" y="1444801"/>
                </a:lnTo>
                <a:lnTo>
                  <a:pt x="0" y="1400147"/>
                </a:lnTo>
                <a:lnTo>
                  <a:pt x="0" y="195087"/>
                </a:lnTo>
                <a:lnTo>
                  <a:pt x="5165" y="150433"/>
                </a:lnTo>
                <a:lnTo>
                  <a:pt x="19872" y="109400"/>
                </a:lnTo>
                <a:lnTo>
                  <a:pt x="42936" y="73173"/>
                </a:lnTo>
                <a:lnTo>
                  <a:pt x="73173" y="42936"/>
                </a:lnTo>
                <a:lnTo>
                  <a:pt x="109401" y="19872"/>
                </a:lnTo>
                <a:lnTo>
                  <a:pt x="150433" y="5165"/>
                </a:lnTo>
                <a:lnTo>
                  <a:pt x="195087" y="0"/>
                </a:lnTo>
                <a:lnTo>
                  <a:pt x="4070444" y="0"/>
                </a:lnTo>
                <a:lnTo>
                  <a:pt x="4115098" y="5165"/>
                </a:lnTo>
                <a:lnTo>
                  <a:pt x="4156130" y="19872"/>
                </a:lnTo>
                <a:lnTo>
                  <a:pt x="4192358" y="42936"/>
                </a:lnTo>
                <a:lnTo>
                  <a:pt x="4222595" y="73173"/>
                </a:lnTo>
                <a:lnTo>
                  <a:pt x="4245659" y="109400"/>
                </a:lnTo>
                <a:lnTo>
                  <a:pt x="4260366" y="150433"/>
                </a:lnTo>
                <a:lnTo>
                  <a:pt x="4265531" y="195087"/>
                </a:lnTo>
                <a:lnTo>
                  <a:pt x="4265531" y="1400147"/>
                </a:lnTo>
                <a:lnTo>
                  <a:pt x="4260366" y="1444801"/>
                </a:lnTo>
                <a:lnTo>
                  <a:pt x="4245659" y="1485834"/>
                </a:lnTo>
                <a:lnTo>
                  <a:pt x="4222595" y="1522061"/>
                </a:lnTo>
                <a:lnTo>
                  <a:pt x="4192358" y="1552298"/>
                </a:lnTo>
                <a:lnTo>
                  <a:pt x="4156130" y="1575362"/>
                </a:lnTo>
                <a:lnTo>
                  <a:pt x="4115098" y="1590069"/>
                </a:lnTo>
                <a:lnTo>
                  <a:pt x="4093650" y="1592550"/>
                </a:lnTo>
                <a:close/>
              </a:path>
            </a:pathLst>
          </a:custGeom>
          <a:solidFill>
            <a:srgbClr val="FFFFFF"/>
          </a:solidFill>
        </p:spPr>
        <p:txBody>
          <a:bodyPr wrap="square" lIns="0" tIns="0" rIns="0" bIns="0" rtlCol="0"/>
          <a:lstStyle/>
          <a:p>
            <a:endParaRPr/>
          </a:p>
        </p:txBody>
      </p:sp>
      <p:sp>
        <p:nvSpPr>
          <p:cNvPr id="27" name="object 27"/>
          <p:cNvSpPr txBox="1"/>
          <p:nvPr/>
        </p:nvSpPr>
        <p:spPr>
          <a:xfrm>
            <a:off x="5715000" y="5717583"/>
            <a:ext cx="20955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F2D44"/>
                </a:solidFill>
                <a:latin typeface="Tahoma"/>
                <a:cs typeface="Tahoma"/>
                <a:hlinkClick r:id="rId2"/>
              </a:rPr>
              <a:t>grh@clermont-auvergne-</a:t>
            </a:r>
            <a:r>
              <a:rPr sz="1200" spc="-10" dirty="0">
                <a:solidFill>
                  <a:srgbClr val="1F2D44"/>
                </a:solidFill>
                <a:latin typeface="Tahoma"/>
                <a:cs typeface="Tahoma"/>
                <a:hlinkClick r:id="rId2"/>
              </a:rPr>
              <a:t>inp.fr</a:t>
            </a:r>
            <a:endParaRPr sz="1200" dirty="0">
              <a:latin typeface="Tahoma"/>
              <a:cs typeface="Tahoma"/>
            </a:endParaRPr>
          </a:p>
        </p:txBody>
      </p:sp>
      <p:sp>
        <p:nvSpPr>
          <p:cNvPr id="28" name="object 28"/>
          <p:cNvSpPr txBox="1"/>
          <p:nvPr/>
        </p:nvSpPr>
        <p:spPr>
          <a:xfrm>
            <a:off x="9529314" y="5362671"/>
            <a:ext cx="3964940" cy="2530886"/>
          </a:xfrm>
          <a:prstGeom prst="rect">
            <a:avLst/>
          </a:prstGeom>
        </p:spPr>
        <p:txBody>
          <a:bodyPr vert="horz" wrap="square" lIns="0" tIns="47625" rIns="0" bIns="0" rtlCol="0">
            <a:spAutoFit/>
          </a:bodyPr>
          <a:lstStyle/>
          <a:p>
            <a:pPr marL="12700">
              <a:lnSpc>
                <a:spcPct val="100000"/>
              </a:lnSpc>
              <a:spcBef>
                <a:spcPts val="375"/>
              </a:spcBef>
            </a:pPr>
            <a:r>
              <a:rPr sz="1400" spc="-75" dirty="0">
                <a:solidFill>
                  <a:srgbClr val="1F2D44"/>
                </a:solidFill>
                <a:latin typeface="Arial MT"/>
                <a:cs typeface="Arial MT"/>
              </a:rPr>
              <a:t>Agnès</a:t>
            </a:r>
            <a:r>
              <a:rPr sz="1400" spc="25" dirty="0">
                <a:solidFill>
                  <a:srgbClr val="1F2D44"/>
                </a:solidFill>
                <a:latin typeface="Arial MT"/>
                <a:cs typeface="Arial MT"/>
              </a:rPr>
              <a:t> </a:t>
            </a:r>
            <a:r>
              <a:rPr sz="1400" spc="-110" dirty="0">
                <a:solidFill>
                  <a:srgbClr val="1F2D44"/>
                </a:solidFill>
                <a:latin typeface="Arial MT"/>
                <a:cs typeface="Arial MT"/>
              </a:rPr>
              <a:t>ESPINASSE,</a:t>
            </a:r>
            <a:r>
              <a:rPr sz="1400" spc="30" dirty="0">
                <a:solidFill>
                  <a:srgbClr val="1F2D44"/>
                </a:solidFill>
                <a:latin typeface="Arial MT"/>
                <a:cs typeface="Arial MT"/>
              </a:rPr>
              <a:t> </a:t>
            </a:r>
            <a:r>
              <a:rPr sz="1400" spc="-10" dirty="0">
                <a:solidFill>
                  <a:srgbClr val="1F2D44"/>
                </a:solidFill>
                <a:latin typeface="Arial MT"/>
                <a:cs typeface="Arial MT"/>
              </a:rPr>
              <a:t>recettes</a:t>
            </a:r>
            <a:endParaRPr sz="1400" dirty="0">
              <a:latin typeface="Arial MT"/>
              <a:cs typeface="Arial MT"/>
            </a:endParaRPr>
          </a:p>
          <a:p>
            <a:pPr marL="12700" marR="118745">
              <a:lnSpc>
                <a:spcPct val="116399"/>
              </a:lnSpc>
            </a:pPr>
            <a:r>
              <a:rPr sz="1400" spc="-25" dirty="0">
                <a:solidFill>
                  <a:srgbClr val="1F2D44"/>
                </a:solidFill>
                <a:latin typeface="Arial MT"/>
                <a:cs typeface="Arial MT"/>
              </a:rPr>
              <a:t>Laëtitia</a:t>
            </a:r>
            <a:r>
              <a:rPr sz="1400" spc="-50" dirty="0">
                <a:solidFill>
                  <a:srgbClr val="1F2D44"/>
                </a:solidFill>
                <a:latin typeface="Arial MT"/>
                <a:cs typeface="Arial MT"/>
              </a:rPr>
              <a:t> </a:t>
            </a:r>
            <a:r>
              <a:rPr sz="1400" spc="-40" dirty="0">
                <a:solidFill>
                  <a:srgbClr val="1F2D44"/>
                </a:solidFill>
                <a:latin typeface="Arial MT"/>
                <a:cs typeface="Arial MT"/>
              </a:rPr>
              <a:t>FALZONE,</a:t>
            </a:r>
            <a:r>
              <a:rPr sz="1400" spc="-45" dirty="0">
                <a:solidFill>
                  <a:srgbClr val="1F2D44"/>
                </a:solidFill>
                <a:latin typeface="Arial MT"/>
                <a:cs typeface="Arial MT"/>
              </a:rPr>
              <a:t> </a:t>
            </a:r>
            <a:r>
              <a:rPr sz="1400" spc="-25" dirty="0">
                <a:solidFill>
                  <a:srgbClr val="1F2D44"/>
                </a:solidFill>
                <a:latin typeface="Arial MT"/>
                <a:cs typeface="Arial MT"/>
              </a:rPr>
              <a:t>états</a:t>
            </a:r>
            <a:r>
              <a:rPr sz="1400" spc="-50" dirty="0">
                <a:solidFill>
                  <a:srgbClr val="1F2D44"/>
                </a:solidFill>
                <a:latin typeface="Arial MT"/>
                <a:cs typeface="Arial MT"/>
              </a:rPr>
              <a:t> </a:t>
            </a:r>
            <a:r>
              <a:rPr sz="1400" spc="-10" dirty="0">
                <a:solidFill>
                  <a:srgbClr val="1F2D44"/>
                </a:solidFill>
                <a:latin typeface="Arial MT"/>
                <a:cs typeface="Arial MT"/>
              </a:rPr>
              <a:t>de</a:t>
            </a:r>
            <a:r>
              <a:rPr sz="1400" spc="-45" dirty="0">
                <a:solidFill>
                  <a:srgbClr val="1F2D44"/>
                </a:solidFill>
                <a:latin typeface="Arial MT"/>
                <a:cs typeface="Arial MT"/>
              </a:rPr>
              <a:t> </a:t>
            </a:r>
            <a:r>
              <a:rPr sz="1400" spc="-55" dirty="0">
                <a:solidFill>
                  <a:srgbClr val="1F2D44"/>
                </a:solidFill>
                <a:latin typeface="Arial MT"/>
                <a:cs typeface="Arial MT"/>
              </a:rPr>
              <a:t>dépenses,</a:t>
            </a:r>
            <a:r>
              <a:rPr sz="1400" spc="-40" dirty="0">
                <a:solidFill>
                  <a:srgbClr val="1F2D44"/>
                </a:solidFill>
                <a:latin typeface="Arial MT"/>
                <a:cs typeface="Arial MT"/>
              </a:rPr>
              <a:t> marchés</a:t>
            </a:r>
            <a:r>
              <a:rPr sz="1400" spc="-45" dirty="0">
                <a:solidFill>
                  <a:srgbClr val="1F2D44"/>
                </a:solidFill>
                <a:latin typeface="Arial MT"/>
                <a:cs typeface="Arial MT"/>
              </a:rPr>
              <a:t> </a:t>
            </a:r>
            <a:r>
              <a:rPr sz="1400" spc="-25" dirty="0">
                <a:solidFill>
                  <a:srgbClr val="1F2D44"/>
                </a:solidFill>
                <a:latin typeface="Arial MT"/>
                <a:cs typeface="Arial MT"/>
              </a:rPr>
              <a:t>de </a:t>
            </a:r>
            <a:r>
              <a:rPr sz="1400" dirty="0">
                <a:solidFill>
                  <a:srgbClr val="1F2D44"/>
                </a:solidFill>
                <a:latin typeface="Arial MT"/>
                <a:cs typeface="Arial MT"/>
              </a:rPr>
              <a:t>fournitures</a:t>
            </a:r>
            <a:r>
              <a:rPr sz="1400" spc="-35" dirty="0">
                <a:solidFill>
                  <a:srgbClr val="1F2D44"/>
                </a:solidFill>
                <a:latin typeface="Arial MT"/>
                <a:cs typeface="Arial MT"/>
              </a:rPr>
              <a:t> </a:t>
            </a:r>
            <a:r>
              <a:rPr sz="1400" dirty="0">
                <a:solidFill>
                  <a:srgbClr val="1F2D44"/>
                </a:solidFill>
                <a:latin typeface="Arial MT"/>
                <a:cs typeface="Arial MT"/>
              </a:rPr>
              <a:t>et</a:t>
            </a:r>
            <a:r>
              <a:rPr sz="1400" spc="-35" dirty="0">
                <a:solidFill>
                  <a:srgbClr val="1F2D44"/>
                </a:solidFill>
                <a:latin typeface="Arial MT"/>
                <a:cs typeface="Arial MT"/>
              </a:rPr>
              <a:t> </a:t>
            </a:r>
            <a:r>
              <a:rPr sz="1400" spc="-10" dirty="0">
                <a:solidFill>
                  <a:srgbClr val="1F2D44"/>
                </a:solidFill>
                <a:latin typeface="Arial MT"/>
                <a:cs typeface="Arial MT"/>
              </a:rPr>
              <a:t>services</a:t>
            </a:r>
            <a:endParaRPr sz="1400" dirty="0">
              <a:latin typeface="Arial MT"/>
              <a:cs typeface="Arial MT"/>
            </a:endParaRPr>
          </a:p>
          <a:p>
            <a:pPr marL="12700" marR="5080">
              <a:lnSpc>
                <a:spcPct val="116399"/>
              </a:lnSpc>
            </a:pPr>
            <a:r>
              <a:rPr sz="1400" dirty="0">
                <a:solidFill>
                  <a:srgbClr val="1F2D44"/>
                </a:solidFill>
                <a:latin typeface="Arial MT"/>
                <a:cs typeface="Arial MT"/>
              </a:rPr>
              <a:t>Marion</a:t>
            </a:r>
            <a:r>
              <a:rPr sz="1400" spc="-30" dirty="0">
                <a:solidFill>
                  <a:srgbClr val="1F2D44"/>
                </a:solidFill>
                <a:latin typeface="Arial MT"/>
                <a:cs typeface="Arial MT"/>
              </a:rPr>
              <a:t> </a:t>
            </a:r>
            <a:r>
              <a:rPr sz="1400" spc="-55" dirty="0">
                <a:solidFill>
                  <a:srgbClr val="1F2D44"/>
                </a:solidFill>
                <a:latin typeface="Arial MT"/>
                <a:cs typeface="Arial MT"/>
              </a:rPr>
              <a:t>LUCAZEAU,</a:t>
            </a:r>
            <a:r>
              <a:rPr sz="1400" spc="-25" dirty="0">
                <a:solidFill>
                  <a:srgbClr val="1F2D44"/>
                </a:solidFill>
                <a:latin typeface="Arial MT"/>
                <a:cs typeface="Arial MT"/>
              </a:rPr>
              <a:t> </a:t>
            </a:r>
            <a:r>
              <a:rPr sz="1400" spc="-30" dirty="0">
                <a:solidFill>
                  <a:srgbClr val="1F2D44"/>
                </a:solidFill>
                <a:latin typeface="Arial MT"/>
                <a:cs typeface="Arial MT"/>
              </a:rPr>
              <a:t>suivi</a:t>
            </a:r>
            <a:r>
              <a:rPr sz="1400" spc="-25" dirty="0">
                <a:solidFill>
                  <a:srgbClr val="1F2D44"/>
                </a:solidFill>
                <a:latin typeface="Arial MT"/>
                <a:cs typeface="Arial MT"/>
              </a:rPr>
              <a:t> </a:t>
            </a:r>
            <a:r>
              <a:rPr sz="1400" spc="-75" dirty="0">
                <a:solidFill>
                  <a:srgbClr val="1F2D44"/>
                </a:solidFill>
                <a:latin typeface="Arial MT"/>
                <a:cs typeface="Arial MT"/>
              </a:rPr>
              <a:t>des</a:t>
            </a:r>
            <a:r>
              <a:rPr sz="1400" spc="-20" dirty="0">
                <a:solidFill>
                  <a:srgbClr val="1F2D44"/>
                </a:solidFill>
                <a:latin typeface="Arial MT"/>
                <a:cs typeface="Arial MT"/>
              </a:rPr>
              <a:t> </a:t>
            </a:r>
            <a:r>
              <a:rPr sz="1400" spc="-30" dirty="0">
                <a:solidFill>
                  <a:srgbClr val="1F2D44"/>
                </a:solidFill>
                <a:latin typeface="Arial MT"/>
                <a:cs typeface="Arial MT"/>
              </a:rPr>
              <a:t>conventions,</a:t>
            </a:r>
            <a:r>
              <a:rPr sz="1400" spc="-25" dirty="0">
                <a:solidFill>
                  <a:srgbClr val="1F2D44"/>
                </a:solidFill>
                <a:latin typeface="Arial MT"/>
                <a:cs typeface="Arial MT"/>
              </a:rPr>
              <a:t> </a:t>
            </a:r>
            <a:r>
              <a:rPr sz="1400" spc="-10" dirty="0">
                <a:solidFill>
                  <a:srgbClr val="1F2D44"/>
                </a:solidFill>
                <a:latin typeface="Arial MT"/>
                <a:cs typeface="Arial MT"/>
              </a:rPr>
              <a:t>missions </a:t>
            </a:r>
            <a:r>
              <a:rPr sz="1400" spc="-20" dirty="0">
                <a:solidFill>
                  <a:srgbClr val="1F2D44"/>
                </a:solidFill>
                <a:latin typeface="Arial MT"/>
                <a:cs typeface="Arial MT"/>
              </a:rPr>
              <a:t>en</a:t>
            </a:r>
            <a:r>
              <a:rPr sz="1400" spc="-65" dirty="0">
                <a:solidFill>
                  <a:srgbClr val="1F2D44"/>
                </a:solidFill>
                <a:latin typeface="Arial MT"/>
                <a:cs typeface="Arial MT"/>
              </a:rPr>
              <a:t> </a:t>
            </a:r>
            <a:r>
              <a:rPr sz="1400" spc="-30" dirty="0">
                <a:solidFill>
                  <a:srgbClr val="1F2D44"/>
                </a:solidFill>
                <a:latin typeface="Arial MT"/>
                <a:cs typeface="Arial MT"/>
              </a:rPr>
              <a:t>France</a:t>
            </a:r>
            <a:r>
              <a:rPr sz="1400" spc="-40" dirty="0">
                <a:solidFill>
                  <a:srgbClr val="1F2D44"/>
                </a:solidFill>
                <a:latin typeface="Arial MT"/>
                <a:cs typeface="Arial MT"/>
              </a:rPr>
              <a:t> </a:t>
            </a:r>
            <a:r>
              <a:rPr sz="1400" dirty="0">
                <a:solidFill>
                  <a:srgbClr val="1F2D44"/>
                </a:solidFill>
                <a:latin typeface="Arial MT"/>
                <a:cs typeface="Arial MT"/>
              </a:rPr>
              <a:t>et</a:t>
            </a:r>
            <a:r>
              <a:rPr sz="1400" spc="-40" dirty="0">
                <a:solidFill>
                  <a:srgbClr val="1F2D44"/>
                </a:solidFill>
                <a:latin typeface="Arial MT"/>
                <a:cs typeface="Arial MT"/>
              </a:rPr>
              <a:t> </a:t>
            </a:r>
            <a:r>
              <a:rPr sz="1400" spc="-90" dirty="0">
                <a:solidFill>
                  <a:srgbClr val="1F2D44"/>
                </a:solidFill>
                <a:latin typeface="Arial MT"/>
                <a:cs typeface="Arial MT"/>
              </a:rPr>
              <a:t>à</a:t>
            </a:r>
            <a:r>
              <a:rPr sz="1400" spc="-15" dirty="0">
                <a:solidFill>
                  <a:srgbClr val="1F2D44"/>
                </a:solidFill>
                <a:latin typeface="Arial MT"/>
                <a:cs typeface="Arial MT"/>
              </a:rPr>
              <a:t> </a:t>
            </a:r>
            <a:r>
              <a:rPr sz="1400" spc="-10" dirty="0">
                <a:solidFill>
                  <a:srgbClr val="1F2D44"/>
                </a:solidFill>
                <a:latin typeface="Arial MT"/>
                <a:cs typeface="Arial MT"/>
              </a:rPr>
              <a:t>l'étranger</a:t>
            </a:r>
            <a:endParaRPr sz="1400" dirty="0">
              <a:latin typeface="Arial MT"/>
              <a:cs typeface="Arial MT"/>
            </a:endParaRPr>
          </a:p>
          <a:p>
            <a:pPr marL="12700">
              <a:lnSpc>
                <a:spcPct val="100000"/>
              </a:lnSpc>
              <a:spcBef>
                <a:spcPts val="275"/>
              </a:spcBef>
            </a:pPr>
            <a:r>
              <a:rPr sz="1400" dirty="0">
                <a:solidFill>
                  <a:srgbClr val="1F2D44"/>
                </a:solidFill>
                <a:latin typeface="Arial MT"/>
                <a:cs typeface="Arial MT"/>
              </a:rPr>
              <a:t>Laëtitia</a:t>
            </a:r>
            <a:r>
              <a:rPr sz="1400" spc="229" dirty="0">
                <a:solidFill>
                  <a:srgbClr val="1F2D44"/>
                </a:solidFill>
                <a:latin typeface="Arial MT"/>
                <a:cs typeface="Arial MT"/>
              </a:rPr>
              <a:t> </a:t>
            </a:r>
            <a:r>
              <a:rPr sz="1400" spc="-40" dirty="0">
                <a:solidFill>
                  <a:srgbClr val="1F2D44"/>
                </a:solidFill>
                <a:latin typeface="Arial MT"/>
                <a:cs typeface="Arial MT"/>
              </a:rPr>
              <a:t>MARTINET,</a:t>
            </a:r>
            <a:r>
              <a:rPr sz="1400" spc="-55" dirty="0">
                <a:solidFill>
                  <a:srgbClr val="1F2D44"/>
                </a:solidFill>
                <a:latin typeface="Arial MT"/>
                <a:cs typeface="Arial MT"/>
              </a:rPr>
              <a:t> </a:t>
            </a:r>
            <a:r>
              <a:rPr sz="1400" spc="-40" dirty="0">
                <a:solidFill>
                  <a:srgbClr val="1F2D44"/>
                </a:solidFill>
                <a:latin typeface="Arial MT"/>
                <a:cs typeface="Arial MT"/>
              </a:rPr>
              <a:t>marchés</a:t>
            </a:r>
            <a:r>
              <a:rPr sz="1400" spc="-55" dirty="0">
                <a:solidFill>
                  <a:srgbClr val="1F2D44"/>
                </a:solidFill>
                <a:latin typeface="Arial MT"/>
                <a:cs typeface="Arial MT"/>
              </a:rPr>
              <a:t> </a:t>
            </a:r>
            <a:r>
              <a:rPr sz="1400" spc="-25" dirty="0">
                <a:solidFill>
                  <a:srgbClr val="1F2D44"/>
                </a:solidFill>
                <a:latin typeface="Arial MT"/>
                <a:cs typeface="Arial MT"/>
              </a:rPr>
              <a:t>publics</a:t>
            </a:r>
            <a:r>
              <a:rPr sz="1400" spc="-70" dirty="0">
                <a:solidFill>
                  <a:srgbClr val="1F2D44"/>
                </a:solidFill>
                <a:latin typeface="Arial MT"/>
                <a:cs typeface="Arial MT"/>
              </a:rPr>
              <a:t> </a:t>
            </a:r>
            <a:r>
              <a:rPr sz="1400" spc="-10" dirty="0">
                <a:solidFill>
                  <a:srgbClr val="1F2D44"/>
                </a:solidFill>
                <a:latin typeface="Arial MT"/>
                <a:cs typeface="Arial MT"/>
              </a:rPr>
              <a:t>de</a:t>
            </a:r>
            <a:r>
              <a:rPr sz="1400" spc="-65" dirty="0">
                <a:solidFill>
                  <a:srgbClr val="1F2D44"/>
                </a:solidFill>
                <a:latin typeface="Arial MT"/>
                <a:cs typeface="Arial MT"/>
              </a:rPr>
              <a:t> </a:t>
            </a:r>
            <a:r>
              <a:rPr sz="1400" spc="-10" dirty="0">
                <a:solidFill>
                  <a:srgbClr val="1F2D44"/>
                </a:solidFill>
                <a:latin typeface="Arial MT"/>
                <a:cs typeface="Arial MT"/>
              </a:rPr>
              <a:t>travaux</a:t>
            </a:r>
            <a:endParaRPr lang="fr-FR" sz="1400" spc="-10" dirty="0">
              <a:solidFill>
                <a:srgbClr val="1F2D44"/>
              </a:solidFill>
              <a:latin typeface="Arial MT"/>
              <a:cs typeface="Arial MT"/>
            </a:endParaRPr>
          </a:p>
          <a:p>
            <a:pPr marL="12700">
              <a:lnSpc>
                <a:spcPct val="100000"/>
              </a:lnSpc>
              <a:spcBef>
                <a:spcPts val="275"/>
              </a:spcBef>
            </a:pPr>
            <a:r>
              <a:rPr lang="fr-FR" sz="1400" spc="-10" dirty="0">
                <a:solidFill>
                  <a:srgbClr val="1F2D44"/>
                </a:solidFill>
                <a:latin typeface="Arial MT"/>
                <a:cs typeface="Arial MT"/>
              </a:rPr>
              <a:t>Nadia ACHLOUKH, secrétariat</a:t>
            </a:r>
          </a:p>
          <a:p>
            <a:pPr marL="12700">
              <a:lnSpc>
                <a:spcPct val="100000"/>
              </a:lnSpc>
              <a:spcBef>
                <a:spcPts val="275"/>
              </a:spcBef>
            </a:pPr>
            <a:endParaRPr sz="1400" dirty="0">
              <a:latin typeface="Arial MT"/>
              <a:cs typeface="Arial MT"/>
            </a:endParaRPr>
          </a:p>
          <a:p>
            <a:pPr marL="456565" marR="548005" indent="131445">
              <a:lnSpc>
                <a:spcPct val="114599"/>
              </a:lnSpc>
              <a:spcBef>
                <a:spcPts val="819"/>
              </a:spcBef>
            </a:pPr>
            <a:r>
              <a:rPr sz="1200" dirty="0">
                <a:solidFill>
                  <a:srgbClr val="1F2D44"/>
                </a:solidFill>
                <a:latin typeface="Tahoma"/>
                <a:cs typeface="Tahoma"/>
                <a:hlinkClick r:id="rId3"/>
              </a:rPr>
              <a:t>comptabilite@clermont-auvergne-</a:t>
            </a:r>
            <a:r>
              <a:rPr sz="1200" spc="-10" dirty="0">
                <a:solidFill>
                  <a:srgbClr val="1F2D44"/>
                </a:solidFill>
                <a:latin typeface="Tahoma"/>
                <a:cs typeface="Tahoma"/>
                <a:hlinkClick r:id="rId3"/>
              </a:rPr>
              <a:t>inp.fr</a:t>
            </a:r>
            <a:r>
              <a:rPr sz="1200" spc="-10" dirty="0">
                <a:solidFill>
                  <a:srgbClr val="1F2D44"/>
                </a:solidFill>
                <a:latin typeface="Tahoma"/>
                <a:cs typeface="Tahoma"/>
              </a:rPr>
              <a:t> </a:t>
            </a:r>
            <a:r>
              <a:rPr sz="1200" dirty="0">
                <a:solidFill>
                  <a:srgbClr val="1F2D44"/>
                </a:solidFill>
                <a:latin typeface="Tahoma"/>
                <a:cs typeface="Tahoma"/>
                <a:hlinkClick r:id="rId4"/>
              </a:rPr>
              <a:t>marches.publics@clermont-auvergne-</a:t>
            </a:r>
            <a:r>
              <a:rPr sz="1200" spc="-10" dirty="0">
                <a:solidFill>
                  <a:srgbClr val="1F2D44"/>
                </a:solidFill>
                <a:latin typeface="Tahoma"/>
                <a:cs typeface="Tahoma"/>
                <a:hlinkClick r:id="rId4"/>
              </a:rPr>
              <a:t>inp.fr</a:t>
            </a:r>
            <a:endParaRPr sz="1200" dirty="0">
              <a:latin typeface="Tahoma"/>
              <a:cs typeface="Tahoma"/>
            </a:endParaRPr>
          </a:p>
        </p:txBody>
      </p:sp>
      <p:sp>
        <p:nvSpPr>
          <p:cNvPr id="29" name="object 29"/>
          <p:cNvSpPr txBox="1"/>
          <p:nvPr/>
        </p:nvSpPr>
        <p:spPr>
          <a:xfrm>
            <a:off x="4990980" y="7662756"/>
            <a:ext cx="3892550" cy="1004314"/>
          </a:xfrm>
          <a:prstGeom prst="rect">
            <a:avLst/>
          </a:prstGeom>
        </p:spPr>
        <p:txBody>
          <a:bodyPr vert="horz" wrap="square" lIns="0" tIns="12065" rIns="0" bIns="0" rtlCol="0">
            <a:spAutoFit/>
          </a:bodyPr>
          <a:lstStyle/>
          <a:p>
            <a:pPr marL="12700" marR="1821180">
              <a:lnSpc>
                <a:spcPct val="116799"/>
              </a:lnSpc>
              <a:spcBef>
                <a:spcPts val="95"/>
              </a:spcBef>
            </a:pPr>
            <a:r>
              <a:rPr sz="1400" spc="-35" dirty="0">
                <a:solidFill>
                  <a:srgbClr val="1F2D44"/>
                </a:solidFill>
                <a:latin typeface="Arial MT"/>
                <a:cs typeface="Arial MT"/>
              </a:rPr>
              <a:t>Anne</a:t>
            </a:r>
            <a:r>
              <a:rPr sz="1400" spc="-45" dirty="0">
                <a:solidFill>
                  <a:srgbClr val="1F2D44"/>
                </a:solidFill>
                <a:latin typeface="Arial MT"/>
                <a:cs typeface="Arial MT"/>
              </a:rPr>
              <a:t> </a:t>
            </a:r>
            <a:r>
              <a:rPr sz="1400" spc="-40" dirty="0">
                <a:solidFill>
                  <a:srgbClr val="1F2D44"/>
                </a:solidFill>
                <a:latin typeface="Arial MT"/>
                <a:cs typeface="Arial MT"/>
              </a:rPr>
              <a:t>LACHAUD,</a:t>
            </a:r>
            <a:r>
              <a:rPr sz="1400" spc="-45" dirty="0">
                <a:solidFill>
                  <a:srgbClr val="1F2D44"/>
                </a:solidFill>
                <a:latin typeface="Arial MT"/>
                <a:cs typeface="Arial MT"/>
              </a:rPr>
              <a:t> </a:t>
            </a:r>
            <a:r>
              <a:rPr sz="1400" spc="-10" dirty="0" err="1">
                <a:solidFill>
                  <a:srgbClr val="1F2D44"/>
                </a:solidFill>
                <a:latin typeface="Arial MT"/>
                <a:cs typeface="Arial MT"/>
              </a:rPr>
              <a:t>Mobilités</a:t>
            </a:r>
            <a:r>
              <a:rPr sz="1400" spc="-10" dirty="0">
                <a:solidFill>
                  <a:srgbClr val="1F2D44"/>
                </a:solidFill>
                <a:latin typeface="Arial MT"/>
                <a:cs typeface="Arial MT"/>
              </a:rPr>
              <a:t> </a:t>
            </a:r>
            <a:r>
              <a:rPr lang="fr-FR" sz="1400" spc="-20" dirty="0">
                <a:solidFill>
                  <a:srgbClr val="1F2D44"/>
                </a:solidFill>
                <a:latin typeface="Arial MT"/>
                <a:cs typeface="Arial MT"/>
              </a:rPr>
              <a:t>Caroline </a:t>
            </a:r>
            <a:r>
              <a:rPr lang="fr-FR" sz="1400" spc="-20" dirty="0" err="1">
                <a:solidFill>
                  <a:srgbClr val="1F2D44"/>
                </a:solidFill>
                <a:latin typeface="Arial MT"/>
                <a:cs typeface="Arial MT"/>
              </a:rPr>
              <a:t>Soucachet</a:t>
            </a:r>
            <a:r>
              <a:rPr lang="fr-FR" sz="1400" spc="-20" dirty="0">
                <a:solidFill>
                  <a:srgbClr val="1F2D44"/>
                </a:solidFill>
                <a:latin typeface="Arial MT"/>
                <a:cs typeface="Arial MT"/>
              </a:rPr>
              <a:t> Cottin</a:t>
            </a:r>
            <a:r>
              <a:rPr sz="1400" spc="-45" dirty="0">
                <a:solidFill>
                  <a:srgbClr val="1F2D44"/>
                </a:solidFill>
                <a:latin typeface="Arial MT"/>
                <a:cs typeface="Arial MT"/>
              </a:rPr>
              <a:t>,</a:t>
            </a:r>
            <a:r>
              <a:rPr sz="1400" spc="-50" dirty="0">
                <a:solidFill>
                  <a:srgbClr val="1F2D44"/>
                </a:solidFill>
                <a:latin typeface="Arial MT"/>
                <a:cs typeface="Arial MT"/>
              </a:rPr>
              <a:t> </a:t>
            </a:r>
            <a:r>
              <a:rPr sz="1400" spc="-10" dirty="0">
                <a:solidFill>
                  <a:srgbClr val="1F2D44"/>
                </a:solidFill>
                <a:latin typeface="Arial MT"/>
                <a:cs typeface="Arial MT"/>
              </a:rPr>
              <a:t>Finances </a:t>
            </a:r>
            <a:r>
              <a:rPr sz="1400" dirty="0">
                <a:solidFill>
                  <a:srgbClr val="1F2D44"/>
                </a:solidFill>
                <a:latin typeface="Arial MT"/>
                <a:cs typeface="Arial MT"/>
              </a:rPr>
              <a:t>X,</a:t>
            </a:r>
            <a:r>
              <a:rPr sz="1400" spc="-75" dirty="0">
                <a:solidFill>
                  <a:srgbClr val="1F2D44"/>
                </a:solidFill>
                <a:latin typeface="Arial MT"/>
                <a:cs typeface="Arial MT"/>
              </a:rPr>
              <a:t> </a:t>
            </a:r>
            <a:r>
              <a:rPr sz="1400" spc="-10" dirty="0" err="1">
                <a:solidFill>
                  <a:srgbClr val="1F2D44"/>
                </a:solidFill>
                <a:latin typeface="Arial MT"/>
                <a:cs typeface="Arial MT"/>
              </a:rPr>
              <a:t>Projet</a:t>
            </a:r>
            <a:r>
              <a:rPr lang="fr-FR" sz="1400" spc="-10" dirty="0">
                <a:solidFill>
                  <a:srgbClr val="1F2D44"/>
                </a:solidFill>
                <a:latin typeface="Arial MT"/>
                <a:cs typeface="Arial MT"/>
              </a:rPr>
              <a:t>s</a:t>
            </a:r>
            <a:endParaRPr lang="fr-FR" sz="1400" dirty="0">
              <a:latin typeface="Arial MT"/>
              <a:cs typeface="Arial MT"/>
            </a:endParaRPr>
          </a:p>
          <a:p>
            <a:pPr marL="1169670">
              <a:lnSpc>
                <a:spcPct val="100000"/>
              </a:lnSpc>
              <a:spcBef>
                <a:spcPts val="405"/>
              </a:spcBef>
            </a:pPr>
            <a:r>
              <a:rPr lang="fr-FR" sz="1200" dirty="0">
                <a:solidFill>
                  <a:srgbClr val="1F2D44"/>
                </a:solidFill>
                <a:latin typeface="Tahoma"/>
                <a:cs typeface="Tahoma"/>
                <a:hlinkClick r:id="rId5"/>
              </a:rPr>
              <a:t>international@clermont-auvergne-</a:t>
            </a:r>
            <a:r>
              <a:rPr lang="fr-FR" sz="1200" spc="-10" dirty="0">
                <a:solidFill>
                  <a:srgbClr val="1F2D44"/>
                </a:solidFill>
                <a:latin typeface="Tahoma"/>
                <a:cs typeface="Tahoma"/>
                <a:hlinkClick r:id="rId5"/>
              </a:rPr>
              <a:t>inp.fr</a:t>
            </a:r>
            <a:endParaRPr lang="fr-FR" sz="1200" dirty="0">
              <a:latin typeface="Tahoma"/>
              <a:cs typeface="Tahoma"/>
            </a:endParaRPr>
          </a:p>
        </p:txBody>
      </p:sp>
      <p:sp>
        <p:nvSpPr>
          <p:cNvPr id="30" name="object 30"/>
          <p:cNvSpPr txBox="1"/>
          <p:nvPr/>
        </p:nvSpPr>
        <p:spPr>
          <a:xfrm>
            <a:off x="14590558" y="8159705"/>
            <a:ext cx="20262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F2D44"/>
                </a:solidFill>
                <a:latin typeface="Tahoma"/>
                <a:cs typeface="Tahoma"/>
                <a:hlinkClick r:id="rId6"/>
              </a:rPr>
              <a:t>dil@clermont-auvergne-</a:t>
            </a:r>
            <a:r>
              <a:rPr sz="1200" spc="-10" dirty="0">
                <a:solidFill>
                  <a:srgbClr val="1F2D44"/>
                </a:solidFill>
                <a:latin typeface="Tahoma"/>
                <a:cs typeface="Tahoma"/>
                <a:hlinkClick r:id="rId6"/>
              </a:rPr>
              <a:t>inp.fr</a:t>
            </a:r>
            <a:endParaRPr sz="1200" dirty="0">
              <a:latin typeface="Tahoma"/>
              <a:cs typeface="Tahoma"/>
            </a:endParaRPr>
          </a:p>
        </p:txBody>
      </p:sp>
      <p:sp>
        <p:nvSpPr>
          <p:cNvPr id="31" name="object 31"/>
          <p:cNvSpPr txBox="1"/>
          <p:nvPr/>
        </p:nvSpPr>
        <p:spPr>
          <a:xfrm>
            <a:off x="10397084" y="9938836"/>
            <a:ext cx="22047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F2D44"/>
                </a:solidFill>
                <a:latin typeface="Tahoma"/>
                <a:cs typeface="Tahoma"/>
                <a:hlinkClick r:id="rId7"/>
              </a:rPr>
              <a:t>drive@clermont-auvergne-</a:t>
            </a:r>
            <a:r>
              <a:rPr sz="1200" spc="-10" dirty="0">
                <a:solidFill>
                  <a:srgbClr val="1F2D44"/>
                </a:solidFill>
                <a:latin typeface="Tahoma"/>
                <a:cs typeface="Tahoma"/>
                <a:hlinkClick r:id="rId7"/>
              </a:rPr>
              <a:t>inp.fr</a:t>
            </a:r>
            <a:endParaRPr sz="1200" dirty="0">
              <a:latin typeface="Tahoma"/>
              <a:cs typeface="Tahoma"/>
            </a:endParaRPr>
          </a:p>
        </p:txBody>
      </p:sp>
      <p:sp>
        <p:nvSpPr>
          <p:cNvPr id="32" name="object 32"/>
          <p:cNvSpPr txBox="1"/>
          <p:nvPr/>
        </p:nvSpPr>
        <p:spPr>
          <a:xfrm>
            <a:off x="445463" y="4058049"/>
            <a:ext cx="31032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F2D44"/>
                </a:solidFill>
                <a:latin typeface="Tahoma"/>
                <a:cs typeface="Tahoma"/>
                <a:hlinkClick r:id="rId8"/>
              </a:rPr>
              <a:t>direction.generale@clermont-auvergne-</a:t>
            </a:r>
            <a:r>
              <a:rPr sz="1200" spc="-10" dirty="0">
                <a:solidFill>
                  <a:srgbClr val="1F2D44"/>
                </a:solidFill>
                <a:latin typeface="Tahoma"/>
                <a:cs typeface="Tahoma"/>
                <a:hlinkClick r:id="rId8"/>
              </a:rPr>
              <a:t>inp.fr</a:t>
            </a:r>
            <a:endParaRPr sz="1200" dirty="0">
              <a:latin typeface="Tahoma"/>
              <a:cs typeface="Tahoma"/>
            </a:endParaRPr>
          </a:p>
        </p:txBody>
      </p:sp>
      <p:sp>
        <p:nvSpPr>
          <p:cNvPr id="33" name="object 33"/>
          <p:cNvSpPr txBox="1"/>
          <p:nvPr/>
        </p:nvSpPr>
        <p:spPr>
          <a:xfrm>
            <a:off x="7556311" y="852566"/>
            <a:ext cx="2936875" cy="917575"/>
          </a:xfrm>
          <a:prstGeom prst="rect">
            <a:avLst/>
          </a:prstGeom>
        </p:spPr>
        <p:txBody>
          <a:bodyPr vert="horz" wrap="square" lIns="0" tIns="12700" rIns="0" bIns="0" rtlCol="0">
            <a:spAutoFit/>
          </a:bodyPr>
          <a:lstStyle/>
          <a:p>
            <a:pPr algn="ctr">
              <a:lnSpc>
                <a:spcPts val="2375"/>
              </a:lnSpc>
              <a:spcBef>
                <a:spcPts val="100"/>
              </a:spcBef>
            </a:pPr>
            <a:r>
              <a:rPr sz="2000" b="1" dirty="0">
                <a:solidFill>
                  <a:srgbClr val="1F2D44"/>
                </a:solidFill>
                <a:latin typeface="Roboto"/>
                <a:cs typeface="Roboto"/>
              </a:rPr>
              <a:t>Frédéric</a:t>
            </a:r>
            <a:r>
              <a:rPr sz="2000" b="1" spc="25" dirty="0">
                <a:solidFill>
                  <a:srgbClr val="1F2D44"/>
                </a:solidFill>
                <a:latin typeface="Roboto"/>
                <a:cs typeface="Roboto"/>
              </a:rPr>
              <a:t> </a:t>
            </a:r>
            <a:r>
              <a:rPr sz="2000" b="1" spc="-10" dirty="0">
                <a:solidFill>
                  <a:srgbClr val="1F2D44"/>
                </a:solidFill>
                <a:latin typeface="Roboto"/>
                <a:cs typeface="Roboto"/>
              </a:rPr>
              <a:t>LAURENT</a:t>
            </a:r>
            <a:endParaRPr sz="2000">
              <a:latin typeface="Roboto"/>
              <a:cs typeface="Roboto"/>
            </a:endParaRPr>
          </a:p>
          <a:p>
            <a:pPr algn="ctr">
              <a:lnSpc>
                <a:spcPts val="1895"/>
              </a:lnSpc>
            </a:pPr>
            <a:r>
              <a:rPr sz="1600" b="1" dirty="0">
                <a:solidFill>
                  <a:srgbClr val="1F2D44"/>
                </a:solidFill>
                <a:latin typeface="Roboto"/>
                <a:cs typeface="Roboto"/>
              </a:rPr>
              <a:t>Direction Générale des</a:t>
            </a:r>
            <a:r>
              <a:rPr sz="1600" b="1" spc="5" dirty="0">
                <a:solidFill>
                  <a:srgbClr val="1F2D44"/>
                </a:solidFill>
                <a:latin typeface="Roboto"/>
                <a:cs typeface="Roboto"/>
              </a:rPr>
              <a:t> </a:t>
            </a:r>
            <a:r>
              <a:rPr sz="1600" b="1" spc="-10" dirty="0">
                <a:solidFill>
                  <a:srgbClr val="1F2D44"/>
                </a:solidFill>
                <a:latin typeface="Roboto"/>
                <a:cs typeface="Roboto"/>
              </a:rPr>
              <a:t>Services</a:t>
            </a:r>
            <a:endParaRPr sz="1600">
              <a:latin typeface="Roboto"/>
              <a:cs typeface="Roboto"/>
            </a:endParaRPr>
          </a:p>
          <a:p>
            <a:pPr marL="42545" algn="ctr">
              <a:lnSpc>
                <a:spcPct val="100000"/>
              </a:lnSpc>
              <a:spcBef>
                <a:spcPts val="1310"/>
              </a:spcBef>
            </a:pPr>
            <a:r>
              <a:rPr sz="1200" dirty="0">
                <a:solidFill>
                  <a:srgbClr val="1F2D44"/>
                </a:solidFill>
                <a:latin typeface="Tahoma"/>
                <a:cs typeface="Tahoma"/>
                <a:hlinkClick r:id="rId9"/>
              </a:rPr>
              <a:t>dgs@clermont-auvergne-</a:t>
            </a:r>
            <a:r>
              <a:rPr sz="1200" spc="-10" dirty="0">
                <a:solidFill>
                  <a:srgbClr val="1F2D44"/>
                </a:solidFill>
                <a:latin typeface="Tahoma"/>
                <a:cs typeface="Tahoma"/>
                <a:hlinkClick r:id="rId9"/>
              </a:rPr>
              <a:t>inp.fr</a:t>
            </a:r>
            <a:endParaRPr sz="1200">
              <a:latin typeface="Tahoma"/>
              <a:cs typeface="Tahoma"/>
            </a:endParaRPr>
          </a:p>
        </p:txBody>
      </p:sp>
      <p:sp>
        <p:nvSpPr>
          <p:cNvPr id="34" name="object 34"/>
          <p:cNvSpPr/>
          <p:nvPr/>
        </p:nvSpPr>
        <p:spPr>
          <a:xfrm>
            <a:off x="306153" y="8898127"/>
            <a:ext cx="4265930" cy="1327150"/>
          </a:xfrm>
          <a:custGeom>
            <a:avLst/>
            <a:gdLst/>
            <a:ahLst/>
            <a:cxnLst/>
            <a:rect l="l" t="t" r="r" b="b"/>
            <a:pathLst>
              <a:path w="4265930" h="1327150">
                <a:moveTo>
                  <a:pt x="4084323" y="1327125"/>
                </a:moveTo>
                <a:lnTo>
                  <a:pt x="181208" y="1327125"/>
                </a:lnTo>
                <a:lnTo>
                  <a:pt x="150433" y="1323565"/>
                </a:lnTo>
                <a:lnTo>
                  <a:pt x="109400" y="1308858"/>
                </a:lnTo>
                <a:lnTo>
                  <a:pt x="73173" y="1285794"/>
                </a:lnTo>
                <a:lnTo>
                  <a:pt x="42936" y="1255557"/>
                </a:lnTo>
                <a:lnTo>
                  <a:pt x="19872" y="1219329"/>
                </a:lnTo>
                <a:lnTo>
                  <a:pt x="5165" y="1178297"/>
                </a:lnTo>
                <a:lnTo>
                  <a:pt x="0" y="1133643"/>
                </a:lnTo>
                <a:lnTo>
                  <a:pt x="0" y="195087"/>
                </a:lnTo>
                <a:lnTo>
                  <a:pt x="5165" y="150433"/>
                </a:lnTo>
                <a:lnTo>
                  <a:pt x="19872" y="109401"/>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1"/>
                </a:lnTo>
                <a:lnTo>
                  <a:pt x="4260366" y="150433"/>
                </a:lnTo>
                <a:lnTo>
                  <a:pt x="4265531" y="195087"/>
                </a:lnTo>
                <a:lnTo>
                  <a:pt x="4265531" y="1133643"/>
                </a:lnTo>
                <a:lnTo>
                  <a:pt x="4260366" y="1178297"/>
                </a:lnTo>
                <a:lnTo>
                  <a:pt x="4245659" y="1219329"/>
                </a:lnTo>
                <a:lnTo>
                  <a:pt x="4222595" y="1255557"/>
                </a:lnTo>
                <a:lnTo>
                  <a:pt x="4192357" y="1285794"/>
                </a:lnTo>
                <a:lnTo>
                  <a:pt x="4156130" y="1308858"/>
                </a:lnTo>
                <a:lnTo>
                  <a:pt x="4115098" y="1323565"/>
                </a:lnTo>
                <a:lnTo>
                  <a:pt x="4084323" y="1327125"/>
                </a:lnTo>
                <a:close/>
              </a:path>
            </a:pathLst>
          </a:custGeom>
          <a:solidFill>
            <a:srgbClr val="FFFFFF"/>
          </a:solidFill>
        </p:spPr>
        <p:txBody>
          <a:bodyPr wrap="square" lIns="0" tIns="0" rIns="0" bIns="0" rtlCol="0"/>
          <a:lstStyle/>
          <a:p>
            <a:endParaRPr/>
          </a:p>
        </p:txBody>
      </p:sp>
      <p:sp>
        <p:nvSpPr>
          <p:cNvPr id="35" name="object 35"/>
          <p:cNvSpPr txBox="1"/>
          <p:nvPr/>
        </p:nvSpPr>
        <p:spPr>
          <a:xfrm>
            <a:off x="454690" y="8972273"/>
            <a:ext cx="2593310" cy="745490"/>
          </a:xfrm>
          <a:prstGeom prst="rect">
            <a:avLst/>
          </a:prstGeom>
        </p:spPr>
        <p:txBody>
          <a:bodyPr vert="horz" wrap="square" lIns="0" tIns="24765" rIns="0" bIns="0" rtlCol="0">
            <a:spAutoFit/>
          </a:bodyPr>
          <a:lstStyle/>
          <a:p>
            <a:pPr marL="12700" marR="5080">
              <a:lnSpc>
                <a:spcPts val="1880"/>
              </a:lnSpc>
              <a:spcBef>
                <a:spcPts val="195"/>
              </a:spcBef>
            </a:pPr>
            <a:r>
              <a:rPr sz="1600" b="1" dirty="0">
                <a:solidFill>
                  <a:srgbClr val="1F2D44"/>
                </a:solidFill>
                <a:latin typeface="Roboto"/>
                <a:cs typeface="Roboto"/>
              </a:rPr>
              <a:t>Chistelle</a:t>
            </a:r>
            <a:r>
              <a:rPr sz="1600" b="1" spc="75" dirty="0">
                <a:solidFill>
                  <a:srgbClr val="1F2D44"/>
                </a:solidFill>
                <a:latin typeface="Roboto"/>
                <a:cs typeface="Roboto"/>
              </a:rPr>
              <a:t> </a:t>
            </a:r>
            <a:r>
              <a:rPr sz="1600" b="1" spc="-10" dirty="0">
                <a:solidFill>
                  <a:srgbClr val="1F2D44"/>
                </a:solidFill>
                <a:latin typeface="Roboto"/>
                <a:cs typeface="Roboto"/>
              </a:rPr>
              <a:t>SAINTIER-</a:t>
            </a:r>
            <a:r>
              <a:rPr sz="1600" b="1" spc="-20" dirty="0">
                <a:solidFill>
                  <a:srgbClr val="1F2D44"/>
                </a:solidFill>
                <a:latin typeface="Roboto"/>
                <a:cs typeface="Roboto"/>
              </a:rPr>
              <a:t>CHICH </a:t>
            </a:r>
            <a:r>
              <a:rPr sz="1600" b="1" dirty="0">
                <a:solidFill>
                  <a:srgbClr val="1F2D44"/>
                </a:solidFill>
                <a:latin typeface="Roboto"/>
                <a:cs typeface="Roboto"/>
              </a:rPr>
              <a:t>Anna</a:t>
            </a:r>
            <a:r>
              <a:rPr sz="1600" b="1" spc="10" dirty="0">
                <a:solidFill>
                  <a:srgbClr val="1F2D44"/>
                </a:solidFill>
                <a:latin typeface="Roboto"/>
                <a:cs typeface="Roboto"/>
              </a:rPr>
              <a:t> </a:t>
            </a:r>
            <a:r>
              <a:rPr sz="1600" b="1" spc="-10" dirty="0">
                <a:solidFill>
                  <a:srgbClr val="1F2D44"/>
                </a:solidFill>
                <a:latin typeface="Roboto"/>
                <a:cs typeface="Roboto"/>
              </a:rPr>
              <a:t>HENDRIX</a:t>
            </a:r>
            <a:endParaRPr sz="1600" dirty="0">
              <a:latin typeface="Roboto"/>
              <a:cs typeface="Roboto"/>
            </a:endParaRPr>
          </a:p>
          <a:p>
            <a:pPr marL="12700">
              <a:lnSpc>
                <a:spcPts val="1814"/>
              </a:lnSpc>
            </a:pPr>
            <a:r>
              <a:rPr sz="1600" b="1" dirty="0">
                <a:solidFill>
                  <a:srgbClr val="1F2D44"/>
                </a:solidFill>
                <a:latin typeface="Roboto"/>
                <a:cs typeface="Roboto"/>
              </a:rPr>
              <a:t>Ingénierie</a:t>
            </a:r>
            <a:r>
              <a:rPr sz="1600" b="1" spc="30" dirty="0">
                <a:solidFill>
                  <a:srgbClr val="1F2D44"/>
                </a:solidFill>
                <a:latin typeface="Roboto"/>
                <a:cs typeface="Roboto"/>
              </a:rPr>
              <a:t> </a:t>
            </a:r>
            <a:r>
              <a:rPr sz="1600" b="1" spc="-10" dirty="0">
                <a:solidFill>
                  <a:srgbClr val="1F2D44"/>
                </a:solidFill>
                <a:latin typeface="Roboto"/>
                <a:cs typeface="Roboto"/>
              </a:rPr>
              <a:t>pédagogique</a:t>
            </a:r>
            <a:endParaRPr sz="1600" dirty="0">
              <a:latin typeface="Roboto"/>
              <a:cs typeface="Roboto"/>
            </a:endParaRPr>
          </a:p>
        </p:txBody>
      </p:sp>
      <p:sp>
        <p:nvSpPr>
          <p:cNvPr id="36" name="object 36"/>
          <p:cNvSpPr/>
          <p:nvPr/>
        </p:nvSpPr>
        <p:spPr>
          <a:xfrm>
            <a:off x="280344" y="6027917"/>
            <a:ext cx="4265930" cy="1327150"/>
          </a:xfrm>
          <a:custGeom>
            <a:avLst/>
            <a:gdLst/>
            <a:ahLst/>
            <a:cxnLst/>
            <a:rect l="l" t="t" r="r" b="b"/>
            <a:pathLst>
              <a:path w="4265930" h="1327150">
                <a:moveTo>
                  <a:pt x="4084323" y="1327125"/>
                </a:moveTo>
                <a:lnTo>
                  <a:pt x="181208" y="1327125"/>
                </a:lnTo>
                <a:lnTo>
                  <a:pt x="150433" y="1323565"/>
                </a:lnTo>
                <a:lnTo>
                  <a:pt x="109400" y="1308858"/>
                </a:lnTo>
                <a:lnTo>
                  <a:pt x="73173" y="1285794"/>
                </a:lnTo>
                <a:lnTo>
                  <a:pt x="42936" y="1255556"/>
                </a:lnTo>
                <a:lnTo>
                  <a:pt x="19872" y="1219329"/>
                </a:lnTo>
                <a:lnTo>
                  <a:pt x="5165" y="1178297"/>
                </a:lnTo>
                <a:lnTo>
                  <a:pt x="0" y="1133643"/>
                </a:lnTo>
                <a:lnTo>
                  <a:pt x="0" y="195087"/>
                </a:lnTo>
                <a:lnTo>
                  <a:pt x="5165" y="150433"/>
                </a:lnTo>
                <a:lnTo>
                  <a:pt x="19872" y="109401"/>
                </a:lnTo>
                <a:lnTo>
                  <a:pt x="42936" y="73173"/>
                </a:lnTo>
                <a:lnTo>
                  <a:pt x="73173" y="42936"/>
                </a:lnTo>
                <a:lnTo>
                  <a:pt x="109400" y="19872"/>
                </a:lnTo>
                <a:lnTo>
                  <a:pt x="150433" y="5165"/>
                </a:lnTo>
                <a:lnTo>
                  <a:pt x="195087" y="0"/>
                </a:lnTo>
                <a:lnTo>
                  <a:pt x="4070444" y="0"/>
                </a:lnTo>
                <a:lnTo>
                  <a:pt x="4115098" y="5165"/>
                </a:lnTo>
                <a:lnTo>
                  <a:pt x="4156131" y="19872"/>
                </a:lnTo>
                <a:lnTo>
                  <a:pt x="4192358" y="42936"/>
                </a:lnTo>
                <a:lnTo>
                  <a:pt x="4222595" y="73173"/>
                </a:lnTo>
                <a:lnTo>
                  <a:pt x="4245659" y="109401"/>
                </a:lnTo>
                <a:lnTo>
                  <a:pt x="4260366" y="150433"/>
                </a:lnTo>
                <a:lnTo>
                  <a:pt x="4265531" y="195087"/>
                </a:lnTo>
                <a:lnTo>
                  <a:pt x="4265531" y="1133643"/>
                </a:lnTo>
                <a:lnTo>
                  <a:pt x="4260366" y="1178297"/>
                </a:lnTo>
                <a:lnTo>
                  <a:pt x="4245659" y="1219329"/>
                </a:lnTo>
                <a:lnTo>
                  <a:pt x="4222595" y="1255556"/>
                </a:lnTo>
                <a:lnTo>
                  <a:pt x="4192358" y="1285794"/>
                </a:lnTo>
                <a:lnTo>
                  <a:pt x="4156131" y="1308858"/>
                </a:lnTo>
                <a:lnTo>
                  <a:pt x="4115098" y="1323565"/>
                </a:lnTo>
                <a:lnTo>
                  <a:pt x="4084323" y="1327125"/>
                </a:lnTo>
                <a:close/>
              </a:path>
            </a:pathLst>
          </a:custGeom>
          <a:solidFill>
            <a:srgbClr val="FFFFFF"/>
          </a:solidFill>
        </p:spPr>
        <p:txBody>
          <a:bodyPr wrap="square" lIns="0" tIns="0" rIns="0" bIns="0" rtlCol="0"/>
          <a:lstStyle/>
          <a:p>
            <a:endParaRPr dirty="0"/>
          </a:p>
        </p:txBody>
      </p:sp>
      <p:sp>
        <p:nvSpPr>
          <p:cNvPr id="37" name="object 37"/>
          <p:cNvSpPr txBox="1"/>
          <p:nvPr/>
        </p:nvSpPr>
        <p:spPr>
          <a:xfrm>
            <a:off x="454690" y="6174267"/>
            <a:ext cx="4803110" cy="783035"/>
          </a:xfrm>
          <a:prstGeom prst="rect">
            <a:avLst/>
          </a:prstGeom>
        </p:spPr>
        <p:txBody>
          <a:bodyPr vert="horz" wrap="square" lIns="0" tIns="12700" rIns="0" bIns="0" rtlCol="0">
            <a:spAutoFit/>
          </a:bodyPr>
          <a:lstStyle/>
          <a:p>
            <a:pPr marL="12700" marR="1588770">
              <a:lnSpc>
                <a:spcPct val="113300"/>
              </a:lnSpc>
              <a:spcBef>
                <a:spcPts val="100"/>
              </a:spcBef>
            </a:pPr>
            <a:r>
              <a:rPr sz="1600" b="1" dirty="0">
                <a:solidFill>
                  <a:srgbClr val="1F2D44"/>
                </a:solidFill>
                <a:latin typeface="Roboto"/>
                <a:cs typeface="Roboto"/>
              </a:rPr>
              <a:t>Candice</a:t>
            </a:r>
            <a:r>
              <a:rPr sz="1600" b="1" spc="45" dirty="0">
                <a:solidFill>
                  <a:srgbClr val="1F2D44"/>
                </a:solidFill>
                <a:latin typeface="Roboto"/>
                <a:cs typeface="Roboto"/>
              </a:rPr>
              <a:t> </a:t>
            </a:r>
            <a:r>
              <a:rPr sz="1600" b="1" spc="-30" dirty="0">
                <a:solidFill>
                  <a:srgbClr val="1F2D44"/>
                </a:solidFill>
                <a:latin typeface="Roboto"/>
                <a:cs typeface="Roboto"/>
              </a:rPr>
              <a:t>RAY-</a:t>
            </a:r>
            <a:r>
              <a:rPr sz="1600" b="1" spc="-10" dirty="0">
                <a:solidFill>
                  <a:srgbClr val="1F2D44"/>
                </a:solidFill>
                <a:latin typeface="Roboto"/>
                <a:cs typeface="Roboto"/>
              </a:rPr>
              <a:t>PORSENNA </a:t>
            </a:r>
            <a:endParaRPr lang="fr-FR" sz="1600" b="1" spc="-10" dirty="0">
              <a:solidFill>
                <a:srgbClr val="1F2D44"/>
              </a:solidFill>
              <a:latin typeface="Roboto"/>
              <a:cs typeface="Roboto"/>
            </a:endParaRPr>
          </a:p>
          <a:p>
            <a:pPr marL="12700" marR="1588770">
              <a:lnSpc>
                <a:spcPct val="113300"/>
              </a:lnSpc>
              <a:spcBef>
                <a:spcPts val="100"/>
              </a:spcBef>
            </a:pPr>
            <a:r>
              <a:rPr sz="1600" b="1" spc="-20" dirty="0">
                <a:solidFill>
                  <a:srgbClr val="1F2D44"/>
                </a:solidFill>
                <a:latin typeface="Roboto"/>
                <a:cs typeface="Roboto"/>
              </a:rPr>
              <a:t>FTLV</a:t>
            </a:r>
            <a:endParaRPr lang="fr-FR" sz="1600" b="1" spc="-20" dirty="0">
              <a:latin typeface="Roboto"/>
              <a:cs typeface="Roboto"/>
            </a:endParaRPr>
          </a:p>
          <a:p>
            <a:pPr marL="12700" marR="1588770">
              <a:lnSpc>
                <a:spcPct val="113300"/>
              </a:lnSpc>
              <a:spcBef>
                <a:spcPts val="100"/>
              </a:spcBef>
            </a:pPr>
            <a:r>
              <a:rPr sz="1200" dirty="0">
                <a:solidFill>
                  <a:srgbClr val="1F2D44"/>
                </a:solidFill>
                <a:latin typeface="Tahoma"/>
                <a:cs typeface="Tahoma"/>
                <a:hlinkClick r:id="rId10"/>
              </a:rPr>
              <a:t>formation-continue@clermont-auvergne-</a:t>
            </a:r>
            <a:r>
              <a:rPr sz="1200" spc="-10" dirty="0">
                <a:solidFill>
                  <a:srgbClr val="1F2D44"/>
                </a:solidFill>
                <a:latin typeface="Tahoma"/>
                <a:cs typeface="Tahoma"/>
                <a:hlinkClick r:id="rId10"/>
              </a:rPr>
              <a:t>inp.fr</a:t>
            </a:r>
            <a:endParaRPr sz="1200" dirty="0">
              <a:latin typeface="Tahoma"/>
              <a:cs typeface="Tahoma"/>
            </a:endParaRPr>
          </a:p>
        </p:txBody>
      </p:sp>
      <p:sp>
        <p:nvSpPr>
          <p:cNvPr id="38" name="object 38"/>
          <p:cNvSpPr/>
          <p:nvPr/>
        </p:nvSpPr>
        <p:spPr>
          <a:xfrm>
            <a:off x="9367553" y="2518800"/>
            <a:ext cx="4265930" cy="1672589"/>
          </a:xfrm>
          <a:custGeom>
            <a:avLst/>
            <a:gdLst/>
            <a:ahLst/>
            <a:cxnLst/>
            <a:rect l="l" t="t" r="r" b="b"/>
            <a:pathLst>
              <a:path w="4265930" h="1672589">
                <a:moveTo>
                  <a:pt x="4084795" y="1672178"/>
                </a:moveTo>
                <a:lnTo>
                  <a:pt x="180738" y="1672178"/>
                </a:lnTo>
                <a:lnTo>
                  <a:pt x="150433" y="1668672"/>
                </a:lnTo>
                <a:lnTo>
                  <a:pt x="109401" y="1653965"/>
                </a:lnTo>
                <a:lnTo>
                  <a:pt x="73174" y="1630901"/>
                </a:lnTo>
                <a:lnTo>
                  <a:pt x="42936" y="1600664"/>
                </a:lnTo>
                <a:lnTo>
                  <a:pt x="19872" y="1564437"/>
                </a:lnTo>
                <a:lnTo>
                  <a:pt x="5165" y="1523404"/>
                </a:lnTo>
                <a:lnTo>
                  <a:pt x="0" y="1478750"/>
                </a:lnTo>
                <a:lnTo>
                  <a:pt x="0" y="195087"/>
                </a:lnTo>
                <a:lnTo>
                  <a:pt x="5165" y="150433"/>
                </a:lnTo>
                <a:lnTo>
                  <a:pt x="19872" y="109400"/>
                </a:lnTo>
                <a:lnTo>
                  <a:pt x="42936" y="73173"/>
                </a:lnTo>
                <a:lnTo>
                  <a:pt x="73174" y="42936"/>
                </a:lnTo>
                <a:lnTo>
                  <a:pt x="109401" y="19872"/>
                </a:lnTo>
                <a:lnTo>
                  <a:pt x="150433" y="5165"/>
                </a:lnTo>
                <a:lnTo>
                  <a:pt x="195088" y="0"/>
                </a:lnTo>
                <a:lnTo>
                  <a:pt x="4070445" y="0"/>
                </a:lnTo>
                <a:lnTo>
                  <a:pt x="4115099" y="5165"/>
                </a:lnTo>
                <a:lnTo>
                  <a:pt x="4156131" y="19872"/>
                </a:lnTo>
                <a:lnTo>
                  <a:pt x="4192358" y="42936"/>
                </a:lnTo>
                <a:lnTo>
                  <a:pt x="4222596" y="73173"/>
                </a:lnTo>
                <a:lnTo>
                  <a:pt x="4245660" y="109400"/>
                </a:lnTo>
                <a:lnTo>
                  <a:pt x="4260366" y="150433"/>
                </a:lnTo>
                <a:lnTo>
                  <a:pt x="4265532" y="195087"/>
                </a:lnTo>
                <a:lnTo>
                  <a:pt x="4265532" y="1478750"/>
                </a:lnTo>
                <a:lnTo>
                  <a:pt x="4260366" y="1523404"/>
                </a:lnTo>
                <a:lnTo>
                  <a:pt x="4245660" y="1564437"/>
                </a:lnTo>
                <a:lnTo>
                  <a:pt x="4222596" y="1600664"/>
                </a:lnTo>
                <a:lnTo>
                  <a:pt x="4192358" y="1630901"/>
                </a:lnTo>
                <a:lnTo>
                  <a:pt x="4156131" y="1653965"/>
                </a:lnTo>
                <a:lnTo>
                  <a:pt x="4115099" y="1668672"/>
                </a:lnTo>
                <a:lnTo>
                  <a:pt x="4084795" y="1672178"/>
                </a:lnTo>
                <a:close/>
              </a:path>
            </a:pathLst>
          </a:custGeom>
          <a:solidFill>
            <a:srgbClr val="FFFFFF"/>
          </a:solidFill>
        </p:spPr>
        <p:txBody>
          <a:bodyPr wrap="square" lIns="0" tIns="0" rIns="0" bIns="0" rtlCol="0"/>
          <a:lstStyle/>
          <a:p>
            <a:endParaRPr/>
          </a:p>
        </p:txBody>
      </p:sp>
      <p:sp>
        <p:nvSpPr>
          <p:cNvPr id="39" name="object 39"/>
          <p:cNvSpPr txBox="1"/>
          <p:nvPr/>
        </p:nvSpPr>
        <p:spPr>
          <a:xfrm>
            <a:off x="9634089" y="3328871"/>
            <a:ext cx="3333750" cy="770890"/>
          </a:xfrm>
          <a:prstGeom prst="rect">
            <a:avLst/>
          </a:prstGeom>
        </p:spPr>
        <p:txBody>
          <a:bodyPr vert="horz" wrap="square" lIns="0" tIns="47625" rIns="0" bIns="0" rtlCol="0">
            <a:spAutoFit/>
          </a:bodyPr>
          <a:lstStyle/>
          <a:p>
            <a:pPr marL="12700">
              <a:lnSpc>
                <a:spcPct val="100000"/>
              </a:lnSpc>
              <a:spcBef>
                <a:spcPts val="375"/>
              </a:spcBef>
            </a:pPr>
            <a:r>
              <a:rPr sz="1400" spc="-20" dirty="0">
                <a:solidFill>
                  <a:srgbClr val="1F2D44"/>
                </a:solidFill>
                <a:latin typeface="Arial MT"/>
                <a:cs typeface="Arial MT"/>
              </a:rPr>
              <a:t>Florence</a:t>
            </a:r>
            <a:r>
              <a:rPr sz="1400" spc="-5" dirty="0">
                <a:solidFill>
                  <a:srgbClr val="1F2D44"/>
                </a:solidFill>
                <a:latin typeface="Arial MT"/>
                <a:cs typeface="Arial MT"/>
              </a:rPr>
              <a:t> </a:t>
            </a:r>
            <a:r>
              <a:rPr sz="1400" spc="-75" dirty="0">
                <a:solidFill>
                  <a:srgbClr val="1F2D44"/>
                </a:solidFill>
                <a:latin typeface="Arial MT"/>
                <a:cs typeface="Arial MT"/>
              </a:rPr>
              <a:t>PAPILLON,</a:t>
            </a:r>
            <a:r>
              <a:rPr sz="1400" dirty="0">
                <a:solidFill>
                  <a:srgbClr val="1F2D44"/>
                </a:solidFill>
                <a:latin typeface="Arial MT"/>
                <a:cs typeface="Arial MT"/>
              </a:rPr>
              <a:t> </a:t>
            </a:r>
            <a:r>
              <a:rPr sz="1400" spc="-10" dirty="0">
                <a:solidFill>
                  <a:srgbClr val="1F2D44"/>
                </a:solidFill>
                <a:latin typeface="Arial MT"/>
                <a:cs typeface="Arial MT"/>
              </a:rPr>
              <a:t>dépenses</a:t>
            </a:r>
            <a:endParaRPr sz="1400">
              <a:latin typeface="Arial MT"/>
              <a:cs typeface="Arial MT"/>
            </a:endParaRPr>
          </a:p>
          <a:p>
            <a:pPr marL="12700" marR="5080">
              <a:lnSpc>
                <a:spcPct val="116399"/>
              </a:lnSpc>
            </a:pPr>
            <a:r>
              <a:rPr sz="1400" spc="-10" dirty="0">
                <a:solidFill>
                  <a:srgbClr val="1F2D44"/>
                </a:solidFill>
                <a:latin typeface="Arial MT"/>
                <a:cs typeface="Arial MT"/>
              </a:rPr>
              <a:t>Floriane</a:t>
            </a:r>
            <a:r>
              <a:rPr sz="1400" spc="-70" dirty="0">
                <a:solidFill>
                  <a:srgbClr val="1F2D44"/>
                </a:solidFill>
                <a:latin typeface="Arial MT"/>
                <a:cs typeface="Arial MT"/>
              </a:rPr>
              <a:t> </a:t>
            </a:r>
            <a:r>
              <a:rPr sz="1400" spc="-50" dirty="0">
                <a:solidFill>
                  <a:srgbClr val="1F2D44"/>
                </a:solidFill>
                <a:latin typeface="Arial MT"/>
                <a:cs typeface="Arial MT"/>
              </a:rPr>
              <a:t>VIGNIER,</a:t>
            </a:r>
            <a:r>
              <a:rPr sz="1400" spc="-45" dirty="0">
                <a:solidFill>
                  <a:srgbClr val="1F2D44"/>
                </a:solidFill>
                <a:latin typeface="Arial MT"/>
                <a:cs typeface="Arial MT"/>
              </a:rPr>
              <a:t> </a:t>
            </a:r>
            <a:r>
              <a:rPr sz="1400" spc="-20" dirty="0">
                <a:solidFill>
                  <a:srgbClr val="1F2D44"/>
                </a:solidFill>
                <a:latin typeface="Arial MT"/>
                <a:cs typeface="Arial MT"/>
              </a:rPr>
              <a:t>immobilisations,</a:t>
            </a:r>
            <a:r>
              <a:rPr sz="1400" spc="-55" dirty="0">
                <a:solidFill>
                  <a:srgbClr val="1F2D44"/>
                </a:solidFill>
                <a:latin typeface="Arial MT"/>
                <a:cs typeface="Arial MT"/>
              </a:rPr>
              <a:t> </a:t>
            </a:r>
            <a:r>
              <a:rPr sz="1400" spc="-10" dirty="0">
                <a:solidFill>
                  <a:srgbClr val="1F2D44"/>
                </a:solidFill>
                <a:latin typeface="Arial MT"/>
                <a:cs typeface="Arial MT"/>
              </a:rPr>
              <a:t>plan</a:t>
            </a:r>
            <a:r>
              <a:rPr sz="1400" spc="-60" dirty="0">
                <a:solidFill>
                  <a:srgbClr val="1F2D44"/>
                </a:solidFill>
                <a:latin typeface="Arial MT"/>
                <a:cs typeface="Arial MT"/>
              </a:rPr>
              <a:t> </a:t>
            </a:r>
            <a:r>
              <a:rPr sz="1400" spc="-25" dirty="0">
                <a:solidFill>
                  <a:srgbClr val="1F2D44"/>
                </a:solidFill>
                <a:latin typeface="Arial MT"/>
                <a:cs typeface="Arial MT"/>
              </a:rPr>
              <a:t>de </a:t>
            </a:r>
            <a:r>
              <a:rPr sz="1400" spc="-10" dirty="0">
                <a:solidFill>
                  <a:srgbClr val="1F2D44"/>
                </a:solidFill>
                <a:latin typeface="Arial MT"/>
                <a:cs typeface="Arial MT"/>
              </a:rPr>
              <a:t>trésorerie</a:t>
            </a:r>
            <a:endParaRPr sz="1400">
              <a:latin typeface="Arial MT"/>
              <a:cs typeface="Arial MT"/>
            </a:endParaRPr>
          </a:p>
        </p:txBody>
      </p:sp>
      <p:sp>
        <p:nvSpPr>
          <p:cNvPr id="40" name="object 40"/>
          <p:cNvSpPr txBox="1"/>
          <p:nvPr/>
        </p:nvSpPr>
        <p:spPr>
          <a:xfrm>
            <a:off x="9634088" y="2550184"/>
            <a:ext cx="2205789" cy="512320"/>
          </a:xfrm>
          <a:prstGeom prst="rect">
            <a:avLst/>
          </a:prstGeom>
        </p:spPr>
        <p:txBody>
          <a:bodyPr vert="horz" wrap="square" lIns="0" tIns="24765" rIns="0" bIns="0" rtlCol="0">
            <a:spAutoFit/>
          </a:bodyPr>
          <a:lstStyle/>
          <a:p>
            <a:pPr marL="12700" marR="5080">
              <a:lnSpc>
                <a:spcPts val="1870"/>
              </a:lnSpc>
              <a:spcBef>
                <a:spcPts val="195"/>
              </a:spcBef>
            </a:pPr>
            <a:r>
              <a:rPr sz="1600" b="1" dirty="0">
                <a:solidFill>
                  <a:srgbClr val="1F2D44"/>
                </a:solidFill>
                <a:latin typeface="Roboto"/>
                <a:cs typeface="Roboto"/>
              </a:rPr>
              <a:t>Catherine</a:t>
            </a:r>
            <a:r>
              <a:rPr sz="1600" b="1" spc="-15" dirty="0">
                <a:solidFill>
                  <a:srgbClr val="1F2D44"/>
                </a:solidFill>
                <a:latin typeface="Roboto"/>
                <a:cs typeface="Roboto"/>
              </a:rPr>
              <a:t> </a:t>
            </a:r>
            <a:r>
              <a:rPr sz="1600" b="1" spc="-10" dirty="0">
                <a:solidFill>
                  <a:srgbClr val="1F2D44"/>
                </a:solidFill>
                <a:latin typeface="Roboto"/>
                <a:cs typeface="Roboto"/>
              </a:rPr>
              <a:t>FONCEL </a:t>
            </a:r>
            <a:r>
              <a:rPr sz="1600" b="1" dirty="0">
                <a:solidFill>
                  <a:srgbClr val="1F2D44"/>
                </a:solidFill>
                <a:latin typeface="Roboto"/>
                <a:cs typeface="Roboto"/>
              </a:rPr>
              <a:t>Agence</a:t>
            </a:r>
            <a:r>
              <a:rPr sz="1600" b="1" spc="50" dirty="0">
                <a:solidFill>
                  <a:srgbClr val="1F2D44"/>
                </a:solidFill>
                <a:latin typeface="Roboto"/>
                <a:cs typeface="Roboto"/>
              </a:rPr>
              <a:t> </a:t>
            </a:r>
            <a:r>
              <a:rPr sz="1600" b="1" spc="-10" dirty="0">
                <a:solidFill>
                  <a:srgbClr val="1F2D44"/>
                </a:solidFill>
                <a:latin typeface="Roboto"/>
                <a:cs typeface="Roboto"/>
              </a:rPr>
              <a:t>comptable</a:t>
            </a:r>
            <a:endParaRPr sz="1600" dirty="0">
              <a:latin typeface="Roboto"/>
              <a:cs typeface="Roboto"/>
            </a:endParaRPr>
          </a:p>
        </p:txBody>
      </p:sp>
      <p:sp>
        <p:nvSpPr>
          <p:cNvPr id="41" name="object 34">
            <a:extLst>
              <a:ext uri="{FF2B5EF4-FFF2-40B4-BE49-F238E27FC236}">
                <a16:creationId xmlns:a16="http://schemas.microsoft.com/office/drawing/2014/main" id="{73408747-C02A-46C3-932E-465F90D005B9}"/>
              </a:ext>
            </a:extLst>
          </p:cNvPr>
          <p:cNvSpPr/>
          <p:nvPr/>
        </p:nvSpPr>
        <p:spPr>
          <a:xfrm>
            <a:off x="306153" y="7590062"/>
            <a:ext cx="4265930" cy="954405"/>
          </a:xfrm>
          <a:custGeom>
            <a:avLst/>
            <a:gdLst/>
            <a:ahLst/>
            <a:cxnLst/>
            <a:rect l="l" t="t" r="r" b="b"/>
            <a:pathLst>
              <a:path w="4265930" h="1327150">
                <a:moveTo>
                  <a:pt x="4084323" y="1327125"/>
                </a:moveTo>
                <a:lnTo>
                  <a:pt x="181208" y="1327125"/>
                </a:lnTo>
                <a:lnTo>
                  <a:pt x="150433" y="1323565"/>
                </a:lnTo>
                <a:lnTo>
                  <a:pt x="109400" y="1308858"/>
                </a:lnTo>
                <a:lnTo>
                  <a:pt x="73173" y="1285794"/>
                </a:lnTo>
                <a:lnTo>
                  <a:pt x="42936" y="1255557"/>
                </a:lnTo>
                <a:lnTo>
                  <a:pt x="19872" y="1219329"/>
                </a:lnTo>
                <a:lnTo>
                  <a:pt x="5165" y="1178297"/>
                </a:lnTo>
                <a:lnTo>
                  <a:pt x="0" y="1133643"/>
                </a:lnTo>
                <a:lnTo>
                  <a:pt x="0" y="195087"/>
                </a:lnTo>
                <a:lnTo>
                  <a:pt x="5165" y="150433"/>
                </a:lnTo>
                <a:lnTo>
                  <a:pt x="19872" y="109401"/>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1"/>
                </a:lnTo>
                <a:lnTo>
                  <a:pt x="4260366" y="150433"/>
                </a:lnTo>
                <a:lnTo>
                  <a:pt x="4265531" y="195087"/>
                </a:lnTo>
                <a:lnTo>
                  <a:pt x="4265531" y="1133643"/>
                </a:lnTo>
                <a:lnTo>
                  <a:pt x="4260366" y="1178297"/>
                </a:lnTo>
                <a:lnTo>
                  <a:pt x="4245659" y="1219329"/>
                </a:lnTo>
                <a:lnTo>
                  <a:pt x="4222595" y="1255557"/>
                </a:lnTo>
                <a:lnTo>
                  <a:pt x="4192357" y="1285794"/>
                </a:lnTo>
                <a:lnTo>
                  <a:pt x="4156130" y="1308858"/>
                </a:lnTo>
                <a:lnTo>
                  <a:pt x="4115098" y="1323565"/>
                </a:lnTo>
                <a:lnTo>
                  <a:pt x="4084323" y="1327125"/>
                </a:lnTo>
                <a:close/>
              </a:path>
            </a:pathLst>
          </a:custGeom>
          <a:solidFill>
            <a:srgbClr val="FFFFFF"/>
          </a:solidFill>
        </p:spPr>
        <p:txBody>
          <a:bodyPr wrap="square" lIns="0" tIns="0" rIns="0" bIns="0" rtlCol="0"/>
          <a:lstStyle/>
          <a:p>
            <a:endParaRPr/>
          </a:p>
        </p:txBody>
      </p:sp>
      <p:sp>
        <p:nvSpPr>
          <p:cNvPr id="42" name="ZoneTexte 41">
            <a:extLst>
              <a:ext uri="{FF2B5EF4-FFF2-40B4-BE49-F238E27FC236}">
                <a16:creationId xmlns:a16="http://schemas.microsoft.com/office/drawing/2014/main" id="{E3542B72-FE82-492E-AC87-2E0235661D2F}"/>
              </a:ext>
            </a:extLst>
          </p:cNvPr>
          <p:cNvSpPr txBox="1"/>
          <p:nvPr/>
        </p:nvSpPr>
        <p:spPr>
          <a:xfrm>
            <a:off x="326492" y="7636938"/>
            <a:ext cx="4551743" cy="862544"/>
          </a:xfrm>
          <a:prstGeom prst="rect">
            <a:avLst/>
          </a:prstGeom>
          <a:noFill/>
        </p:spPr>
        <p:txBody>
          <a:bodyPr wrap="square" rtlCol="0">
            <a:spAutoFit/>
          </a:bodyPr>
          <a:lstStyle/>
          <a:p>
            <a:pPr marL="12700" marR="1588770">
              <a:lnSpc>
                <a:spcPct val="113300"/>
              </a:lnSpc>
              <a:spcBef>
                <a:spcPts val="100"/>
              </a:spcBef>
            </a:pPr>
            <a:r>
              <a:rPr lang="fr-FR" sz="1600" b="1" spc="-20" dirty="0">
                <a:solidFill>
                  <a:srgbClr val="1F2D44"/>
                </a:solidFill>
                <a:latin typeface="Roboto"/>
                <a:cs typeface="Roboto"/>
              </a:rPr>
              <a:t>Margot TRELLU,</a:t>
            </a:r>
          </a:p>
          <a:p>
            <a:pPr marL="12700" marR="1588770">
              <a:lnSpc>
                <a:spcPct val="113300"/>
              </a:lnSpc>
              <a:spcBef>
                <a:spcPts val="100"/>
              </a:spcBef>
            </a:pPr>
            <a:r>
              <a:rPr lang="fr-FR" sz="1600" b="1" spc="-20" dirty="0">
                <a:solidFill>
                  <a:srgbClr val="1F2D44"/>
                </a:solidFill>
                <a:latin typeface="Roboto"/>
                <a:cs typeface="Roboto"/>
              </a:rPr>
              <a:t>Affaires juridiques</a:t>
            </a:r>
          </a:p>
          <a:p>
            <a:pPr marL="12700" marR="1588770">
              <a:lnSpc>
                <a:spcPct val="113300"/>
              </a:lnSpc>
              <a:spcBef>
                <a:spcPts val="100"/>
              </a:spcBef>
            </a:pPr>
            <a:r>
              <a:rPr lang="fr-FR" sz="1200" spc="-20" dirty="0">
                <a:solidFill>
                  <a:srgbClr val="1F2D44"/>
                </a:solidFill>
                <a:latin typeface="Tahoma" panose="020B0604030504040204" pitchFamily="34" charset="0"/>
                <a:ea typeface="Tahoma" panose="020B0604030504040204" pitchFamily="34" charset="0"/>
                <a:cs typeface="Tahoma" panose="020B0604030504040204" pitchFamily="34" charset="0"/>
                <a:hlinkClick r:id="rId11"/>
              </a:rPr>
              <a:t>juridique@clermont-auvergne-inp.fr</a:t>
            </a:r>
            <a:r>
              <a:rPr lang="fr-FR" sz="1200" spc="-20" dirty="0">
                <a:solidFill>
                  <a:srgbClr val="1F2D44"/>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989D"/>
          </a:solidFill>
        </p:spPr>
        <p:txBody>
          <a:bodyPr wrap="square" lIns="0" tIns="0" rIns="0" bIns="0" rtlCol="0"/>
          <a:lstStyle/>
          <a:p>
            <a:endParaRPr/>
          </a:p>
        </p:txBody>
      </p:sp>
      <p:sp>
        <p:nvSpPr>
          <p:cNvPr id="3" name="object 3"/>
          <p:cNvSpPr/>
          <p:nvPr/>
        </p:nvSpPr>
        <p:spPr>
          <a:xfrm>
            <a:off x="12728564" y="5336673"/>
            <a:ext cx="4220845" cy="2223135"/>
          </a:xfrm>
          <a:custGeom>
            <a:avLst/>
            <a:gdLst/>
            <a:ahLst/>
            <a:cxnLst/>
            <a:rect l="l" t="t" r="r" b="b"/>
            <a:pathLst>
              <a:path w="4220844" h="2223134">
                <a:moveTo>
                  <a:pt x="4055140" y="2222935"/>
                </a:moveTo>
                <a:lnTo>
                  <a:pt x="168138" y="2222935"/>
                </a:lnTo>
                <a:lnTo>
                  <a:pt x="150433" y="2220887"/>
                </a:lnTo>
                <a:lnTo>
                  <a:pt x="109400" y="2206180"/>
                </a:lnTo>
                <a:lnTo>
                  <a:pt x="73173" y="2183116"/>
                </a:lnTo>
                <a:lnTo>
                  <a:pt x="42936" y="2152878"/>
                </a:lnTo>
                <a:lnTo>
                  <a:pt x="19872" y="2116651"/>
                </a:lnTo>
                <a:lnTo>
                  <a:pt x="5165" y="2075618"/>
                </a:lnTo>
                <a:lnTo>
                  <a:pt x="0" y="2030964"/>
                </a:lnTo>
                <a:lnTo>
                  <a:pt x="0" y="195087"/>
                </a:lnTo>
                <a:lnTo>
                  <a:pt x="5165" y="150433"/>
                </a:lnTo>
                <a:lnTo>
                  <a:pt x="19872" y="109401"/>
                </a:lnTo>
                <a:lnTo>
                  <a:pt x="42936" y="73173"/>
                </a:lnTo>
                <a:lnTo>
                  <a:pt x="73173" y="42936"/>
                </a:lnTo>
                <a:lnTo>
                  <a:pt x="109400" y="19872"/>
                </a:lnTo>
                <a:lnTo>
                  <a:pt x="150433" y="5165"/>
                </a:lnTo>
                <a:lnTo>
                  <a:pt x="195087" y="0"/>
                </a:lnTo>
                <a:lnTo>
                  <a:pt x="4028192" y="0"/>
                </a:lnTo>
                <a:lnTo>
                  <a:pt x="4072846" y="5165"/>
                </a:lnTo>
                <a:lnTo>
                  <a:pt x="4113878" y="19872"/>
                </a:lnTo>
                <a:lnTo>
                  <a:pt x="4150105" y="42936"/>
                </a:lnTo>
                <a:lnTo>
                  <a:pt x="4180343" y="73173"/>
                </a:lnTo>
                <a:lnTo>
                  <a:pt x="4203407" y="109401"/>
                </a:lnTo>
                <a:lnTo>
                  <a:pt x="4218114" y="150433"/>
                </a:lnTo>
                <a:lnTo>
                  <a:pt x="4220259" y="168975"/>
                </a:lnTo>
                <a:lnTo>
                  <a:pt x="4220259" y="2057076"/>
                </a:lnTo>
                <a:lnTo>
                  <a:pt x="4203407" y="2116651"/>
                </a:lnTo>
                <a:lnTo>
                  <a:pt x="4180343" y="2152878"/>
                </a:lnTo>
                <a:lnTo>
                  <a:pt x="4150105" y="2183116"/>
                </a:lnTo>
                <a:lnTo>
                  <a:pt x="4113878" y="2206180"/>
                </a:lnTo>
                <a:lnTo>
                  <a:pt x="4072846" y="2220887"/>
                </a:lnTo>
                <a:lnTo>
                  <a:pt x="4055140" y="2222935"/>
                </a:lnTo>
                <a:close/>
              </a:path>
            </a:pathLst>
          </a:custGeom>
          <a:solidFill>
            <a:srgbClr val="FFFFFF"/>
          </a:solidFill>
        </p:spPr>
        <p:txBody>
          <a:bodyPr wrap="square" lIns="0" tIns="0" rIns="0" bIns="0" rtlCol="0"/>
          <a:lstStyle/>
          <a:p>
            <a:endParaRPr dirty="0"/>
          </a:p>
        </p:txBody>
      </p:sp>
      <p:sp>
        <p:nvSpPr>
          <p:cNvPr id="4" name="object 4"/>
          <p:cNvSpPr txBox="1"/>
          <p:nvPr/>
        </p:nvSpPr>
        <p:spPr>
          <a:xfrm>
            <a:off x="12976430" y="5633521"/>
            <a:ext cx="3607435" cy="622300"/>
          </a:xfrm>
          <a:prstGeom prst="rect">
            <a:avLst/>
          </a:prstGeom>
        </p:spPr>
        <p:txBody>
          <a:bodyPr vert="horz" wrap="square" lIns="0" tIns="53975" rIns="0" bIns="0" rtlCol="0">
            <a:spAutoFit/>
          </a:bodyPr>
          <a:lstStyle/>
          <a:p>
            <a:pPr marL="12700">
              <a:lnSpc>
                <a:spcPct val="100000"/>
              </a:lnSpc>
              <a:spcBef>
                <a:spcPts val="425"/>
              </a:spcBef>
            </a:pPr>
            <a:r>
              <a:rPr sz="1800" b="1" dirty="0">
                <a:solidFill>
                  <a:srgbClr val="1F2D44"/>
                </a:solidFill>
                <a:latin typeface="Roboto"/>
                <a:cs typeface="Roboto"/>
              </a:rPr>
              <a:t>Serge</a:t>
            </a:r>
            <a:r>
              <a:rPr sz="1800" b="1" spc="55" dirty="0">
                <a:solidFill>
                  <a:srgbClr val="1F2D44"/>
                </a:solidFill>
                <a:latin typeface="Roboto"/>
                <a:cs typeface="Roboto"/>
              </a:rPr>
              <a:t> </a:t>
            </a:r>
            <a:r>
              <a:rPr sz="1800" b="1" dirty="0">
                <a:solidFill>
                  <a:srgbClr val="1F2D44"/>
                </a:solidFill>
                <a:latin typeface="Roboto"/>
                <a:cs typeface="Roboto"/>
              </a:rPr>
              <a:t>LAFON,</a:t>
            </a:r>
            <a:r>
              <a:rPr sz="1800" b="1" spc="55" dirty="0">
                <a:solidFill>
                  <a:srgbClr val="1F2D44"/>
                </a:solidFill>
                <a:latin typeface="Roboto"/>
                <a:cs typeface="Roboto"/>
              </a:rPr>
              <a:t> </a:t>
            </a:r>
            <a:r>
              <a:rPr sz="1800" b="1" dirty="0">
                <a:solidFill>
                  <a:srgbClr val="1F2D44"/>
                </a:solidFill>
                <a:latin typeface="Roboto"/>
                <a:cs typeface="Roboto"/>
              </a:rPr>
              <a:t>Président</a:t>
            </a:r>
            <a:r>
              <a:rPr sz="1800" b="1" spc="55" dirty="0">
                <a:solidFill>
                  <a:srgbClr val="1F2D44"/>
                </a:solidFill>
                <a:latin typeface="Roboto"/>
                <a:cs typeface="Roboto"/>
              </a:rPr>
              <a:t> </a:t>
            </a:r>
            <a:r>
              <a:rPr sz="1800" b="1" spc="-10" dirty="0">
                <a:solidFill>
                  <a:srgbClr val="1F2D44"/>
                </a:solidFill>
                <a:latin typeface="Roboto"/>
                <a:cs typeface="Roboto"/>
              </a:rPr>
              <a:t>(Michelin)</a:t>
            </a:r>
            <a:endParaRPr sz="1800" dirty="0">
              <a:latin typeface="Roboto"/>
              <a:cs typeface="Roboto"/>
            </a:endParaRPr>
          </a:p>
          <a:p>
            <a:pPr marL="12700">
              <a:lnSpc>
                <a:spcPct val="100000"/>
              </a:lnSpc>
              <a:spcBef>
                <a:spcPts val="290"/>
              </a:spcBef>
            </a:pPr>
            <a:r>
              <a:rPr sz="1600" b="1" dirty="0">
                <a:solidFill>
                  <a:srgbClr val="1F2D44"/>
                </a:solidFill>
                <a:latin typeface="Roboto"/>
                <a:cs typeface="Roboto"/>
              </a:rPr>
              <a:t>Gérard</a:t>
            </a:r>
            <a:r>
              <a:rPr sz="1600" b="1" spc="-20" dirty="0">
                <a:solidFill>
                  <a:srgbClr val="1F2D44"/>
                </a:solidFill>
                <a:latin typeface="Roboto"/>
                <a:cs typeface="Roboto"/>
              </a:rPr>
              <a:t> </a:t>
            </a:r>
            <a:r>
              <a:rPr sz="1600" b="1" spc="-10" dirty="0">
                <a:solidFill>
                  <a:srgbClr val="1F2D44"/>
                </a:solidFill>
                <a:latin typeface="Roboto"/>
                <a:cs typeface="Roboto"/>
              </a:rPr>
              <a:t>BRUNEL,</a:t>
            </a:r>
            <a:r>
              <a:rPr sz="1600" b="1" spc="-15" dirty="0">
                <a:solidFill>
                  <a:srgbClr val="1F2D44"/>
                </a:solidFill>
                <a:latin typeface="Roboto"/>
                <a:cs typeface="Roboto"/>
              </a:rPr>
              <a:t> </a:t>
            </a:r>
            <a:r>
              <a:rPr sz="1600" b="1" dirty="0">
                <a:solidFill>
                  <a:srgbClr val="1F2D44"/>
                </a:solidFill>
                <a:latin typeface="Roboto"/>
                <a:cs typeface="Roboto"/>
              </a:rPr>
              <a:t>Directeur</a:t>
            </a:r>
            <a:r>
              <a:rPr sz="1600" b="1" spc="-20" dirty="0">
                <a:solidFill>
                  <a:srgbClr val="1F2D44"/>
                </a:solidFill>
                <a:latin typeface="Roboto"/>
                <a:cs typeface="Roboto"/>
              </a:rPr>
              <a:t> </a:t>
            </a:r>
            <a:r>
              <a:rPr sz="1600" b="1" spc="-10" dirty="0">
                <a:solidFill>
                  <a:srgbClr val="1F2D44"/>
                </a:solidFill>
                <a:latin typeface="Roboto"/>
                <a:cs typeface="Roboto"/>
              </a:rPr>
              <a:t>Général</a:t>
            </a:r>
            <a:endParaRPr sz="1600" dirty="0">
              <a:latin typeface="Roboto"/>
              <a:cs typeface="Roboto"/>
            </a:endParaRPr>
          </a:p>
        </p:txBody>
      </p:sp>
      <p:sp>
        <p:nvSpPr>
          <p:cNvPr id="5" name="object 5"/>
          <p:cNvSpPr/>
          <p:nvPr/>
        </p:nvSpPr>
        <p:spPr>
          <a:xfrm>
            <a:off x="6926499" y="2143109"/>
            <a:ext cx="4265930" cy="5276867"/>
          </a:xfrm>
          <a:custGeom>
            <a:avLst/>
            <a:gdLst/>
            <a:ahLst/>
            <a:cxnLst/>
            <a:rect l="l" t="t" r="r" b="b"/>
            <a:pathLst>
              <a:path w="4265930" h="6629400">
                <a:moveTo>
                  <a:pt x="4070444" y="6628976"/>
                </a:moveTo>
                <a:lnTo>
                  <a:pt x="195087" y="6628976"/>
                </a:lnTo>
                <a:lnTo>
                  <a:pt x="150433" y="6623811"/>
                </a:lnTo>
                <a:lnTo>
                  <a:pt x="109401" y="6609104"/>
                </a:lnTo>
                <a:lnTo>
                  <a:pt x="73173" y="6586040"/>
                </a:lnTo>
                <a:lnTo>
                  <a:pt x="42936" y="6555802"/>
                </a:lnTo>
                <a:lnTo>
                  <a:pt x="19872" y="6519575"/>
                </a:lnTo>
                <a:lnTo>
                  <a:pt x="5165" y="6478543"/>
                </a:lnTo>
                <a:lnTo>
                  <a:pt x="0" y="6433889"/>
                </a:lnTo>
                <a:lnTo>
                  <a:pt x="0" y="195087"/>
                </a:lnTo>
                <a:lnTo>
                  <a:pt x="5165" y="150433"/>
                </a:lnTo>
                <a:lnTo>
                  <a:pt x="19872" y="109400"/>
                </a:lnTo>
                <a:lnTo>
                  <a:pt x="42936" y="73173"/>
                </a:lnTo>
                <a:lnTo>
                  <a:pt x="73173" y="42936"/>
                </a:lnTo>
                <a:lnTo>
                  <a:pt x="109401" y="19872"/>
                </a:lnTo>
                <a:lnTo>
                  <a:pt x="150433" y="5165"/>
                </a:lnTo>
                <a:lnTo>
                  <a:pt x="195087" y="0"/>
                </a:lnTo>
                <a:lnTo>
                  <a:pt x="4070444" y="0"/>
                </a:lnTo>
                <a:lnTo>
                  <a:pt x="4115098" y="5165"/>
                </a:lnTo>
                <a:lnTo>
                  <a:pt x="4156131" y="19872"/>
                </a:lnTo>
                <a:lnTo>
                  <a:pt x="4192358" y="42936"/>
                </a:lnTo>
                <a:lnTo>
                  <a:pt x="4222595" y="73173"/>
                </a:lnTo>
                <a:lnTo>
                  <a:pt x="4245659" y="109400"/>
                </a:lnTo>
                <a:lnTo>
                  <a:pt x="4260366" y="150433"/>
                </a:lnTo>
                <a:lnTo>
                  <a:pt x="4265531" y="195087"/>
                </a:lnTo>
                <a:lnTo>
                  <a:pt x="4265531" y="6433889"/>
                </a:lnTo>
                <a:lnTo>
                  <a:pt x="4260366" y="6478543"/>
                </a:lnTo>
                <a:lnTo>
                  <a:pt x="4245659" y="6519575"/>
                </a:lnTo>
                <a:lnTo>
                  <a:pt x="4222595" y="6555802"/>
                </a:lnTo>
                <a:lnTo>
                  <a:pt x="4192358" y="6586040"/>
                </a:lnTo>
                <a:lnTo>
                  <a:pt x="4156131" y="6609104"/>
                </a:lnTo>
                <a:lnTo>
                  <a:pt x="4115098" y="6623811"/>
                </a:lnTo>
                <a:lnTo>
                  <a:pt x="4070444" y="6628976"/>
                </a:lnTo>
                <a:close/>
              </a:path>
            </a:pathLst>
          </a:custGeom>
          <a:solidFill>
            <a:srgbClr val="FFFFFF"/>
          </a:solidFill>
        </p:spPr>
        <p:txBody>
          <a:bodyPr wrap="square" lIns="0" tIns="0" rIns="0" bIns="0" rtlCol="0"/>
          <a:lstStyle/>
          <a:p>
            <a:endParaRPr/>
          </a:p>
        </p:txBody>
      </p:sp>
      <p:sp>
        <p:nvSpPr>
          <p:cNvPr id="6" name="object 6"/>
          <p:cNvSpPr txBox="1"/>
          <p:nvPr/>
        </p:nvSpPr>
        <p:spPr>
          <a:xfrm>
            <a:off x="7130892" y="3001129"/>
            <a:ext cx="3946525" cy="898525"/>
          </a:xfrm>
          <a:prstGeom prst="rect">
            <a:avLst/>
          </a:prstGeom>
        </p:spPr>
        <p:txBody>
          <a:bodyPr vert="horz" wrap="square" lIns="0" tIns="53975" rIns="0" bIns="0" rtlCol="0">
            <a:spAutoFit/>
          </a:bodyPr>
          <a:lstStyle/>
          <a:p>
            <a:pPr marL="12700">
              <a:lnSpc>
                <a:spcPct val="100000"/>
              </a:lnSpc>
              <a:spcBef>
                <a:spcPts val="425"/>
              </a:spcBef>
            </a:pPr>
            <a:r>
              <a:rPr lang="fr-FR" b="1" dirty="0">
                <a:solidFill>
                  <a:srgbClr val="1F2D44"/>
                </a:solidFill>
                <a:latin typeface="Roboto"/>
                <a:cs typeface="Roboto"/>
              </a:rPr>
              <a:t>Alexandre GUITTON</a:t>
            </a:r>
            <a:endParaRPr sz="1800" dirty="0">
              <a:latin typeface="Roboto"/>
              <a:cs typeface="Roboto"/>
            </a:endParaRPr>
          </a:p>
          <a:p>
            <a:pPr marL="12700" marR="5080">
              <a:lnSpc>
                <a:spcPct val="113300"/>
              </a:lnSpc>
              <a:spcBef>
                <a:spcPts val="35"/>
              </a:spcBef>
            </a:pPr>
            <a:r>
              <a:rPr sz="1600" spc="-20" dirty="0">
                <a:solidFill>
                  <a:srgbClr val="1F2D44"/>
                </a:solidFill>
                <a:latin typeface="Roboto"/>
                <a:cs typeface="Roboto"/>
              </a:rPr>
              <a:t>Coordonnateur</a:t>
            </a:r>
            <a:r>
              <a:rPr sz="1600" spc="-25" dirty="0">
                <a:solidFill>
                  <a:srgbClr val="1F2D44"/>
                </a:solidFill>
                <a:latin typeface="Roboto"/>
                <a:cs typeface="Roboto"/>
              </a:rPr>
              <a:t> </a:t>
            </a:r>
            <a:r>
              <a:rPr sz="1600" dirty="0">
                <a:solidFill>
                  <a:srgbClr val="1F2D44"/>
                </a:solidFill>
                <a:latin typeface="Roboto"/>
                <a:cs typeface="Roboto"/>
              </a:rPr>
              <a:t>des</a:t>
            </a:r>
            <a:r>
              <a:rPr sz="1600" spc="-25" dirty="0">
                <a:solidFill>
                  <a:srgbClr val="1F2D44"/>
                </a:solidFill>
                <a:latin typeface="Roboto"/>
                <a:cs typeface="Roboto"/>
              </a:rPr>
              <a:t> </a:t>
            </a:r>
            <a:r>
              <a:rPr sz="1600" spc="-10" dirty="0">
                <a:solidFill>
                  <a:srgbClr val="1F2D44"/>
                </a:solidFill>
                <a:latin typeface="Roboto"/>
                <a:cs typeface="Roboto"/>
              </a:rPr>
              <a:t>Systèmes</a:t>
            </a:r>
            <a:r>
              <a:rPr sz="1600" spc="-25" dirty="0">
                <a:solidFill>
                  <a:srgbClr val="1F2D44"/>
                </a:solidFill>
                <a:latin typeface="Roboto"/>
                <a:cs typeface="Roboto"/>
              </a:rPr>
              <a:t> </a:t>
            </a:r>
            <a:r>
              <a:rPr sz="1600" spc="-10" dirty="0">
                <a:solidFill>
                  <a:srgbClr val="1F2D44"/>
                </a:solidFill>
                <a:latin typeface="Roboto"/>
                <a:cs typeface="Roboto"/>
              </a:rPr>
              <a:t>d'Information </a:t>
            </a:r>
            <a:r>
              <a:rPr sz="1600" dirty="0">
                <a:solidFill>
                  <a:srgbClr val="1F2D44"/>
                </a:solidFill>
                <a:latin typeface="Roboto"/>
                <a:cs typeface="Roboto"/>
              </a:rPr>
              <a:t>et</a:t>
            </a:r>
            <a:r>
              <a:rPr sz="1600" spc="-45" dirty="0">
                <a:solidFill>
                  <a:srgbClr val="1F2D44"/>
                </a:solidFill>
                <a:latin typeface="Roboto"/>
                <a:cs typeface="Roboto"/>
              </a:rPr>
              <a:t> </a:t>
            </a:r>
            <a:r>
              <a:rPr sz="1600" dirty="0">
                <a:solidFill>
                  <a:srgbClr val="1F2D44"/>
                </a:solidFill>
                <a:latin typeface="Roboto"/>
                <a:cs typeface="Roboto"/>
              </a:rPr>
              <a:t>du</a:t>
            </a:r>
            <a:r>
              <a:rPr sz="1600" spc="-40" dirty="0">
                <a:solidFill>
                  <a:srgbClr val="1F2D44"/>
                </a:solidFill>
                <a:latin typeface="Roboto"/>
                <a:cs typeface="Roboto"/>
              </a:rPr>
              <a:t> </a:t>
            </a:r>
            <a:r>
              <a:rPr sz="1600" spc="-10" dirty="0">
                <a:solidFill>
                  <a:srgbClr val="1F2D44"/>
                </a:solidFill>
                <a:latin typeface="Roboto"/>
                <a:cs typeface="Roboto"/>
              </a:rPr>
              <a:t>Numérique</a:t>
            </a:r>
            <a:endParaRPr sz="1600" dirty="0">
              <a:latin typeface="Roboto"/>
              <a:cs typeface="Roboto"/>
            </a:endParaRPr>
          </a:p>
        </p:txBody>
      </p:sp>
      <p:sp>
        <p:nvSpPr>
          <p:cNvPr id="7" name="object 7"/>
          <p:cNvSpPr txBox="1"/>
          <p:nvPr/>
        </p:nvSpPr>
        <p:spPr>
          <a:xfrm>
            <a:off x="7130892" y="4058404"/>
            <a:ext cx="3783329" cy="898525"/>
          </a:xfrm>
          <a:prstGeom prst="rect">
            <a:avLst/>
          </a:prstGeom>
        </p:spPr>
        <p:txBody>
          <a:bodyPr vert="horz" wrap="square" lIns="0" tIns="53975" rIns="0" bIns="0" rtlCol="0">
            <a:spAutoFit/>
          </a:bodyPr>
          <a:lstStyle/>
          <a:p>
            <a:pPr marL="12700">
              <a:lnSpc>
                <a:spcPct val="100000"/>
              </a:lnSpc>
              <a:spcBef>
                <a:spcPts val="425"/>
              </a:spcBef>
            </a:pPr>
            <a:r>
              <a:rPr sz="1800" b="1" dirty="0">
                <a:solidFill>
                  <a:srgbClr val="1F2D44"/>
                </a:solidFill>
                <a:latin typeface="Roboto"/>
                <a:cs typeface="Roboto"/>
              </a:rPr>
              <a:t>David</a:t>
            </a:r>
            <a:r>
              <a:rPr sz="1800" b="1" spc="-50" dirty="0">
                <a:solidFill>
                  <a:srgbClr val="1F2D44"/>
                </a:solidFill>
                <a:latin typeface="Roboto"/>
                <a:cs typeface="Roboto"/>
              </a:rPr>
              <a:t> </a:t>
            </a:r>
            <a:r>
              <a:rPr sz="1800" b="1" spc="-20" dirty="0">
                <a:solidFill>
                  <a:srgbClr val="1F2D44"/>
                </a:solidFill>
                <a:latin typeface="Roboto"/>
                <a:cs typeface="Roboto"/>
              </a:rPr>
              <a:t>HILL</a:t>
            </a:r>
            <a:endParaRPr sz="1800" dirty="0">
              <a:latin typeface="Roboto"/>
              <a:cs typeface="Roboto"/>
            </a:endParaRPr>
          </a:p>
          <a:p>
            <a:pPr marL="12700" marR="5080">
              <a:lnSpc>
                <a:spcPct val="113300"/>
              </a:lnSpc>
              <a:spcBef>
                <a:spcPts val="35"/>
              </a:spcBef>
            </a:pPr>
            <a:r>
              <a:rPr sz="1600" spc="-10" dirty="0">
                <a:solidFill>
                  <a:srgbClr val="1F2D44"/>
                </a:solidFill>
                <a:latin typeface="Roboto"/>
                <a:cs typeface="Roboto"/>
              </a:rPr>
              <a:t>Responsable</a:t>
            </a:r>
            <a:r>
              <a:rPr sz="1600" spc="-60" dirty="0">
                <a:solidFill>
                  <a:srgbClr val="1F2D44"/>
                </a:solidFill>
                <a:latin typeface="Roboto"/>
                <a:cs typeface="Roboto"/>
              </a:rPr>
              <a:t> </a:t>
            </a:r>
            <a:r>
              <a:rPr sz="1600" spc="-10" dirty="0">
                <a:solidFill>
                  <a:srgbClr val="1F2D44"/>
                </a:solidFill>
                <a:latin typeface="Roboto"/>
                <a:cs typeface="Roboto"/>
              </a:rPr>
              <a:t>Graduate</a:t>
            </a:r>
            <a:r>
              <a:rPr sz="1600" spc="-55" dirty="0">
                <a:solidFill>
                  <a:srgbClr val="1F2D44"/>
                </a:solidFill>
                <a:latin typeface="Roboto"/>
                <a:cs typeface="Roboto"/>
              </a:rPr>
              <a:t> </a:t>
            </a:r>
            <a:r>
              <a:rPr sz="1600" dirty="0">
                <a:solidFill>
                  <a:srgbClr val="1F2D44"/>
                </a:solidFill>
                <a:latin typeface="Roboto"/>
                <a:cs typeface="Roboto"/>
              </a:rPr>
              <a:t>Track</a:t>
            </a:r>
            <a:r>
              <a:rPr sz="1600" spc="-60" dirty="0">
                <a:solidFill>
                  <a:srgbClr val="1F2D44"/>
                </a:solidFill>
                <a:latin typeface="Roboto"/>
                <a:cs typeface="Roboto"/>
              </a:rPr>
              <a:t> </a:t>
            </a:r>
            <a:r>
              <a:rPr sz="1600" spc="-20" dirty="0">
                <a:solidFill>
                  <a:srgbClr val="1F2D44"/>
                </a:solidFill>
                <a:latin typeface="Roboto"/>
                <a:cs typeface="Roboto"/>
              </a:rPr>
              <a:t>Innovative</a:t>
            </a:r>
            <a:r>
              <a:rPr sz="1600" spc="-55" dirty="0">
                <a:solidFill>
                  <a:srgbClr val="1F2D44"/>
                </a:solidFill>
                <a:latin typeface="Roboto"/>
                <a:cs typeface="Roboto"/>
              </a:rPr>
              <a:t> </a:t>
            </a:r>
            <a:r>
              <a:rPr sz="1600" spc="-50" dirty="0">
                <a:solidFill>
                  <a:srgbClr val="1F2D44"/>
                </a:solidFill>
                <a:latin typeface="Roboto"/>
                <a:cs typeface="Roboto"/>
              </a:rPr>
              <a:t>&amp; </a:t>
            </a:r>
            <a:r>
              <a:rPr sz="1600" spc="-10" dirty="0">
                <a:solidFill>
                  <a:srgbClr val="1F2D44"/>
                </a:solidFill>
                <a:latin typeface="Roboto"/>
                <a:cs typeface="Roboto"/>
              </a:rPr>
              <a:t>Intelligent</a:t>
            </a:r>
            <a:r>
              <a:rPr sz="1600" spc="-35" dirty="0">
                <a:solidFill>
                  <a:srgbClr val="1F2D44"/>
                </a:solidFill>
                <a:latin typeface="Roboto"/>
                <a:cs typeface="Roboto"/>
              </a:rPr>
              <a:t> </a:t>
            </a:r>
            <a:r>
              <a:rPr sz="1600" spc="-10" dirty="0">
                <a:solidFill>
                  <a:srgbClr val="1F2D44"/>
                </a:solidFill>
                <a:latin typeface="Roboto"/>
                <a:cs typeface="Roboto"/>
              </a:rPr>
              <a:t>Mobility</a:t>
            </a:r>
            <a:r>
              <a:rPr sz="1600" spc="-30" dirty="0">
                <a:solidFill>
                  <a:srgbClr val="1F2D44"/>
                </a:solidFill>
                <a:latin typeface="Roboto"/>
                <a:cs typeface="Roboto"/>
              </a:rPr>
              <a:t> </a:t>
            </a:r>
            <a:r>
              <a:rPr sz="1600" dirty="0">
                <a:solidFill>
                  <a:srgbClr val="1F2D44"/>
                </a:solidFill>
                <a:latin typeface="Roboto"/>
                <a:cs typeface="Roboto"/>
              </a:rPr>
              <a:t>(CAP</a:t>
            </a:r>
            <a:r>
              <a:rPr sz="1600" spc="-30" dirty="0">
                <a:solidFill>
                  <a:srgbClr val="1F2D44"/>
                </a:solidFill>
                <a:latin typeface="Roboto"/>
                <a:cs typeface="Roboto"/>
              </a:rPr>
              <a:t> </a:t>
            </a:r>
            <a:r>
              <a:rPr sz="1600" spc="-25" dirty="0">
                <a:solidFill>
                  <a:srgbClr val="1F2D44"/>
                </a:solidFill>
                <a:latin typeface="Roboto"/>
                <a:cs typeface="Roboto"/>
              </a:rPr>
              <a:t>GS)</a:t>
            </a:r>
            <a:endParaRPr sz="1600" dirty="0">
              <a:latin typeface="Roboto"/>
              <a:cs typeface="Roboto"/>
            </a:endParaRPr>
          </a:p>
        </p:txBody>
      </p:sp>
      <p:sp>
        <p:nvSpPr>
          <p:cNvPr id="9" name="object 9"/>
          <p:cNvSpPr txBox="1"/>
          <p:nvPr/>
        </p:nvSpPr>
        <p:spPr>
          <a:xfrm>
            <a:off x="7127889" y="5138539"/>
            <a:ext cx="2165508" cy="622300"/>
          </a:xfrm>
          <a:prstGeom prst="rect">
            <a:avLst/>
          </a:prstGeom>
        </p:spPr>
        <p:txBody>
          <a:bodyPr vert="horz" wrap="square" lIns="0" tIns="53975" rIns="0" bIns="0" rtlCol="0">
            <a:spAutoFit/>
          </a:bodyPr>
          <a:lstStyle/>
          <a:p>
            <a:pPr marL="12700">
              <a:lnSpc>
                <a:spcPct val="100000"/>
              </a:lnSpc>
              <a:spcBef>
                <a:spcPts val="425"/>
              </a:spcBef>
            </a:pPr>
            <a:r>
              <a:rPr sz="1800" b="1" dirty="0">
                <a:solidFill>
                  <a:srgbClr val="1F2D44"/>
                </a:solidFill>
                <a:latin typeface="Roboto"/>
                <a:cs typeface="Roboto"/>
              </a:rPr>
              <a:t>Alexis</a:t>
            </a:r>
            <a:r>
              <a:rPr sz="1800" b="1" spc="45" dirty="0">
                <a:solidFill>
                  <a:srgbClr val="1F2D44"/>
                </a:solidFill>
                <a:latin typeface="Roboto"/>
                <a:cs typeface="Roboto"/>
              </a:rPr>
              <a:t> </a:t>
            </a:r>
            <a:r>
              <a:rPr sz="1800" b="1" spc="-10" dirty="0">
                <a:solidFill>
                  <a:srgbClr val="1F2D44"/>
                </a:solidFill>
                <a:latin typeface="Roboto"/>
                <a:cs typeface="Roboto"/>
              </a:rPr>
              <a:t>BEAKOU</a:t>
            </a:r>
            <a:endParaRPr sz="1800" dirty="0">
              <a:latin typeface="Roboto"/>
              <a:cs typeface="Roboto"/>
            </a:endParaRPr>
          </a:p>
          <a:p>
            <a:pPr marL="12700">
              <a:lnSpc>
                <a:spcPct val="100000"/>
              </a:lnSpc>
              <a:spcBef>
                <a:spcPts val="290"/>
              </a:spcBef>
            </a:pPr>
            <a:r>
              <a:rPr sz="1600" spc="-10" dirty="0">
                <a:solidFill>
                  <a:srgbClr val="1F2D44"/>
                </a:solidFill>
                <a:latin typeface="Roboto"/>
                <a:cs typeface="Roboto"/>
              </a:rPr>
              <a:t>Europe</a:t>
            </a:r>
            <a:endParaRPr sz="1600" dirty="0">
              <a:latin typeface="Roboto"/>
              <a:cs typeface="Roboto"/>
            </a:endParaRPr>
          </a:p>
        </p:txBody>
      </p:sp>
      <p:sp>
        <p:nvSpPr>
          <p:cNvPr id="10" name="object 10"/>
          <p:cNvSpPr txBox="1"/>
          <p:nvPr/>
        </p:nvSpPr>
        <p:spPr>
          <a:xfrm>
            <a:off x="7100412" y="5950842"/>
            <a:ext cx="3716654" cy="898525"/>
          </a:xfrm>
          <a:prstGeom prst="rect">
            <a:avLst/>
          </a:prstGeom>
        </p:spPr>
        <p:txBody>
          <a:bodyPr vert="horz" wrap="square" lIns="0" tIns="53975" rIns="0" bIns="0" rtlCol="0">
            <a:spAutoFit/>
          </a:bodyPr>
          <a:lstStyle/>
          <a:p>
            <a:pPr marL="12700">
              <a:lnSpc>
                <a:spcPct val="100000"/>
              </a:lnSpc>
              <a:spcBef>
                <a:spcPts val="425"/>
              </a:spcBef>
            </a:pPr>
            <a:r>
              <a:rPr sz="1800" b="1" dirty="0">
                <a:solidFill>
                  <a:srgbClr val="1F2D44"/>
                </a:solidFill>
                <a:latin typeface="Roboto"/>
                <a:cs typeface="Roboto"/>
              </a:rPr>
              <a:t>Hélène</a:t>
            </a:r>
            <a:r>
              <a:rPr sz="1800" b="1" spc="30" dirty="0">
                <a:solidFill>
                  <a:srgbClr val="1F2D44"/>
                </a:solidFill>
                <a:latin typeface="Roboto"/>
                <a:cs typeface="Roboto"/>
              </a:rPr>
              <a:t> </a:t>
            </a:r>
            <a:r>
              <a:rPr sz="1800" b="1" spc="-10" dirty="0">
                <a:solidFill>
                  <a:srgbClr val="1F2D44"/>
                </a:solidFill>
                <a:latin typeface="Roboto"/>
                <a:cs typeface="Roboto"/>
              </a:rPr>
              <a:t>CHANAL</a:t>
            </a:r>
            <a:endParaRPr sz="1800" dirty="0">
              <a:latin typeface="Roboto"/>
              <a:cs typeface="Roboto"/>
            </a:endParaRPr>
          </a:p>
          <a:p>
            <a:pPr marL="12700" marR="5080">
              <a:lnSpc>
                <a:spcPct val="113300"/>
              </a:lnSpc>
              <a:spcBef>
                <a:spcPts val="35"/>
              </a:spcBef>
            </a:pPr>
            <a:r>
              <a:rPr sz="1600" dirty="0">
                <a:solidFill>
                  <a:srgbClr val="1F2D44"/>
                </a:solidFill>
                <a:latin typeface="Roboto"/>
                <a:cs typeface="Roboto"/>
              </a:rPr>
              <a:t>Référente</a:t>
            </a:r>
            <a:r>
              <a:rPr sz="1600" spc="-70" dirty="0">
                <a:solidFill>
                  <a:srgbClr val="1F2D44"/>
                </a:solidFill>
                <a:latin typeface="Roboto"/>
                <a:cs typeface="Roboto"/>
              </a:rPr>
              <a:t> </a:t>
            </a:r>
            <a:r>
              <a:rPr sz="1600" dirty="0">
                <a:solidFill>
                  <a:srgbClr val="1F2D44"/>
                </a:solidFill>
                <a:latin typeface="Roboto"/>
                <a:cs typeface="Roboto"/>
              </a:rPr>
              <a:t>Egalité</a:t>
            </a:r>
            <a:r>
              <a:rPr sz="1600" spc="-65" dirty="0">
                <a:solidFill>
                  <a:srgbClr val="1F2D44"/>
                </a:solidFill>
                <a:latin typeface="Roboto"/>
                <a:cs typeface="Roboto"/>
              </a:rPr>
              <a:t> </a:t>
            </a:r>
            <a:r>
              <a:rPr sz="1600" dirty="0">
                <a:solidFill>
                  <a:srgbClr val="1F2D44"/>
                </a:solidFill>
                <a:latin typeface="Roboto"/>
                <a:cs typeface="Roboto"/>
              </a:rPr>
              <a:t>F/H,</a:t>
            </a:r>
            <a:r>
              <a:rPr sz="1600" spc="-70" dirty="0">
                <a:solidFill>
                  <a:srgbClr val="1F2D44"/>
                </a:solidFill>
                <a:latin typeface="Roboto"/>
                <a:cs typeface="Roboto"/>
              </a:rPr>
              <a:t> </a:t>
            </a:r>
            <a:r>
              <a:rPr sz="1600" dirty="0">
                <a:solidFill>
                  <a:srgbClr val="1F2D44"/>
                </a:solidFill>
                <a:latin typeface="Roboto"/>
                <a:cs typeface="Roboto"/>
              </a:rPr>
              <a:t>lutte</a:t>
            </a:r>
            <a:r>
              <a:rPr sz="1600" spc="-65" dirty="0">
                <a:solidFill>
                  <a:srgbClr val="1F2D44"/>
                </a:solidFill>
                <a:latin typeface="Roboto"/>
                <a:cs typeface="Roboto"/>
              </a:rPr>
              <a:t> </a:t>
            </a:r>
            <a:r>
              <a:rPr sz="1600" dirty="0">
                <a:solidFill>
                  <a:srgbClr val="1F2D44"/>
                </a:solidFill>
                <a:latin typeface="Roboto"/>
                <a:cs typeface="Roboto"/>
              </a:rPr>
              <a:t>contre</a:t>
            </a:r>
            <a:r>
              <a:rPr sz="1600" spc="-70" dirty="0">
                <a:solidFill>
                  <a:srgbClr val="1F2D44"/>
                </a:solidFill>
                <a:latin typeface="Roboto"/>
                <a:cs typeface="Roboto"/>
              </a:rPr>
              <a:t> </a:t>
            </a:r>
            <a:r>
              <a:rPr sz="1600" dirty="0">
                <a:solidFill>
                  <a:srgbClr val="1F2D44"/>
                </a:solidFill>
                <a:latin typeface="Roboto"/>
                <a:cs typeface="Roboto"/>
              </a:rPr>
              <a:t>VSS</a:t>
            </a:r>
            <a:r>
              <a:rPr sz="1600" spc="-65" dirty="0">
                <a:solidFill>
                  <a:srgbClr val="1F2D44"/>
                </a:solidFill>
                <a:latin typeface="Roboto"/>
                <a:cs typeface="Roboto"/>
              </a:rPr>
              <a:t> </a:t>
            </a:r>
            <a:r>
              <a:rPr sz="1600" spc="-25" dirty="0">
                <a:solidFill>
                  <a:srgbClr val="1F2D44"/>
                </a:solidFill>
                <a:latin typeface="Roboto"/>
                <a:cs typeface="Roboto"/>
              </a:rPr>
              <a:t>et </a:t>
            </a:r>
            <a:r>
              <a:rPr sz="1600" spc="-10" dirty="0">
                <a:solidFill>
                  <a:srgbClr val="1F2D44"/>
                </a:solidFill>
                <a:latin typeface="Roboto"/>
                <a:cs typeface="Roboto"/>
              </a:rPr>
              <a:t>discriminations</a:t>
            </a:r>
            <a:endParaRPr sz="1600" dirty="0">
              <a:latin typeface="Roboto"/>
              <a:cs typeface="Roboto"/>
            </a:endParaRPr>
          </a:p>
        </p:txBody>
      </p:sp>
      <p:sp>
        <p:nvSpPr>
          <p:cNvPr id="12" name="object 12"/>
          <p:cNvSpPr txBox="1"/>
          <p:nvPr/>
        </p:nvSpPr>
        <p:spPr>
          <a:xfrm>
            <a:off x="7696200" y="2543912"/>
            <a:ext cx="2640716"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F2D44"/>
                </a:solidFill>
                <a:latin typeface="Roboto"/>
                <a:cs typeface="Roboto"/>
              </a:rPr>
              <a:t>CHARGÉS</a:t>
            </a:r>
            <a:r>
              <a:rPr sz="1800" b="1" spc="25" dirty="0">
                <a:solidFill>
                  <a:srgbClr val="1F2D44"/>
                </a:solidFill>
                <a:latin typeface="Roboto"/>
                <a:cs typeface="Roboto"/>
              </a:rPr>
              <a:t> </a:t>
            </a:r>
            <a:r>
              <a:rPr sz="1800" b="1" dirty="0">
                <a:solidFill>
                  <a:srgbClr val="1F2D44"/>
                </a:solidFill>
                <a:latin typeface="Roboto"/>
                <a:cs typeface="Roboto"/>
              </a:rPr>
              <a:t>DE</a:t>
            </a:r>
            <a:r>
              <a:rPr sz="1800" b="1" spc="30" dirty="0">
                <a:solidFill>
                  <a:srgbClr val="1F2D44"/>
                </a:solidFill>
                <a:latin typeface="Roboto"/>
                <a:cs typeface="Roboto"/>
              </a:rPr>
              <a:t> </a:t>
            </a:r>
            <a:r>
              <a:rPr sz="1800" b="1" spc="-10" dirty="0">
                <a:solidFill>
                  <a:srgbClr val="1F2D44"/>
                </a:solidFill>
                <a:latin typeface="Roboto"/>
                <a:cs typeface="Roboto"/>
              </a:rPr>
              <a:t>MISSION</a:t>
            </a:r>
            <a:endParaRPr sz="1800" dirty="0">
              <a:latin typeface="Roboto"/>
              <a:cs typeface="Roboto"/>
            </a:endParaRPr>
          </a:p>
        </p:txBody>
      </p:sp>
      <p:sp>
        <p:nvSpPr>
          <p:cNvPr id="13" name="object 13"/>
          <p:cNvSpPr/>
          <p:nvPr/>
        </p:nvSpPr>
        <p:spPr>
          <a:xfrm>
            <a:off x="1325824" y="1437339"/>
            <a:ext cx="4265930" cy="5632450"/>
          </a:xfrm>
          <a:custGeom>
            <a:avLst/>
            <a:gdLst/>
            <a:ahLst/>
            <a:cxnLst/>
            <a:rect l="l" t="t" r="r" b="b"/>
            <a:pathLst>
              <a:path w="4265930" h="5632450">
                <a:moveTo>
                  <a:pt x="4070444" y="5632057"/>
                </a:moveTo>
                <a:lnTo>
                  <a:pt x="195087" y="5632057"/>
                </a:lnTo>
                <a:lnTo>
                  <a:pt x="150433" y="5626892"/>
                </a:lnTo>
                <a:lnTo>
                  <a:pt x="109400" y="5612185"/>
                </a:lnTo>
                <a:lnTo>
                  <a:pt x="73173" y="5589121"/>
                </a:lnTo>
                <a:lnTo>
                  <a:pt x="42936" y="5558883"/>
                </a:lnTo>
                <a:lnTo>
                  <a:pt x="19872" y="5522656"/>
                </a:lnTo>
                <a:lnTo>
                  <a:pt x="5165" y="5481623"/>
                </a:lnTo>
                <a:lnTo>
                  <a:pt x="0" y="5436969"/>
                </a:lnTo>
                <a:lnTo>
                  <a:pt x="0" y="195087"/>
                </a:lnTo>
                <a:lnTo>
                  <a:pt x="5165" y="150433"/>
                </a:lnTo>
                <a:lnTo>
                  <a:pt x="19872" y="109400"/>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0"/>
                </a:lnTo>
                <a:lnTo>
                  <a:pt x="4260366" y="150433"/>
                </a:lnTo>
                <a:lnTo>
                  <a:pt x="4265531" y="195087"/>
                </a:lnTo>
                <a:lnTo>
                  <a:pt x="4265531" y="5436969"/>
                </a:lnTo>
                <a:lnTo>
                  <a:pt x="4260366" y="5481623"/>
                </a:lnTo>
                <a:lnTo>
                  <a:pt x="4245659" y="5522656"/>
                </a:lnTo>
                <a:lnTo>
                  <a:pt x="4222595" y="5558883"/>
                </a:lnTo>
                <a:lnTo>
                  <a:pt x="4192357" y="5589121"/>
                </a:lnTo>
                <a:lnTo>
                  <a:pt x="4156130" y="5612185"/>
                </a:lnTo>
                <a:lnTo>
                  <a:pt x="4115098" y="5626892"/>
                </a:lnTo>
                <a:lnTo>
                  <a:pt x="4070444" y="5632057"/>
                </a:lnTo>
                <a:close/>
              </a:path>
            </a:pathLst>
          </a:custGeom>
          <a:solidFill>
            <a:srgbClr val="FFFFFF"/>
          </a:solidFill>
        </p:spPr>
        <p:txBody>
          <a:bodyPr wrap="square" lIns="0" tIns="0" rIns="0" bIns="0" rtlCol="0"/>
          <a:lstStyle/>
          <a:p>
            <a:endParaRPr/>
          </a:p>
        </p:txBody>
      </p:sp>
      <p:sp>
        <p:nvSpPr>
          <p:cNvPr id="14" name="object 14"/>
          <p:cNvSpPr txBox="1"/>
          <p:nvPr/>
        </p:nvSpPr>
        <p:spPr>
          <a:xfrm>
            <a:off x="1417403" y="2333584"/>
            <a:ext cx="3016336"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F2D44"/>
                </a:solidFill>
                <a:latin typeface="Roboto"/>
                <a:cs typeface="Roboto"/>
              </a:rPr>
              <a:t>Betty</a:t>
            </a:r>
            <a:r>
              <a:rPr sz="1800" b="1" spc="15" dirty="0">
                <a:solidFill>
                  <a:srgbClr val="1F2D44"/>
                </a:solidFill>
                <a:latin typeface="Roboto"/>
                <a:cs typeface="Roboto"/>
              </a:rPr>
              <a:t> </a:t>
            </a:r>
            <a:r>
              <a:rPr sz="1800" b="1" dirty="0">
                <a:solidFill>
                  <a:srgbClr val="1F2D44"/>
                </a:solidFill>
                <a:latin typeface="Roboto"/>
                <a:cs typeface="Roboto"/>
              </a:rPr>
              <a:t>TEIXEIRA,</a:t>
            </a:r>
            <a:r>
              <a:rPr sz="1800" b="1" spc="20" dirty="0">
                <a:solidFill>
                  <a:srgbClr val="1F2D44"/>
                </a:solidFill>
                <a:latin typeface="Roboto"/>
                <a:cs typeface="Roboto"/>
              </a:rPr>
              <a:t> </a:t>
            </a:r>
            <a:r>
              <a:rPr sz="1800" b="1" spc="-10" dirty="0">
                <a:solidFill>
                  <a:srgbClr val="1F2D44"/>
                </a:solidFill>
                <a:latin typeface="Roboto"/>
                <a:cs typeface="Roboto"/>
              </a:rPr>
              <a:t>Directrice</a:t>
            </a:r>
            <a:endParaRPr sz="1800" dirty="0">
              <a:latin typeface="Roboto"/>
              <a:cs typeface="Roboto"/>
            </a:endParaRPr>
          </a:p>
        </p:txBody>
      </p:sp>
      <p:sp>
        <p:nvSpPr>
          <p:cNvPr id="15" name="object 15"/>
          <p:cNvSpPr txBox="1"/>
          <p:nvPr/>
        </p:nvSpPr>
        <p:spPr>
          <a:xfrm>
            <a:off x="1417403" y="2956342"/>
            <a:ext cx="4130500" cy="3351559"/>
          </a:xfrm>
          <a:prstGeom prst="rect">
            <a:avLst/>
          </a:prstGeom>
        </p:spPr>
        <p:txBody>
          <a:bodyPr vert="horz" wrap="square" lIns="0" tIns="12700" rIns="0" bIns="0" rtlCol="0">
            <a:spAutoFit/>
          </a:bodyPr>
          <a:lstStyle/>
          <a:p>
            <a:pPr marL="12700" marR="5080">
              <a:lnSpc>
                <a:spcPct val="113300"/>
              </a:lnSpc>
              <a:spcBef>
                <a:spcPts val="100"/>
              </a:spcBef>
            </a:pPr>
            <a:r>
              <a:rPr lang="fr-FR" sz="1600" spc="-10" dirty="0">
                <a:solidFill>
                  <a:srgbClr val="1F2D44"/>
                </a:solidFill>
                <a:latin typeface="Roboto"/>
                <a:cs typeface="Roboto"/>
              </a:rPr>
              <a:t>Camille BEGON, chargée de projet entrepreneuriat</a:t>
            </a:r>
            <a:r>
              <a:rPr sz="1600" spc="-10" dirty="0">
                <a:solidFill>
                  <a:srgbClr val="1F2D44"/>
                </a:solidFill>
                <a:latin typeface="Roboto"/>
                <a:cs typeface="Roboto"/>
              </a:rPr>
              <a:t> </a:t>
            </a:r>
            <a:endParaRPr lang="fr-FR" sz="1600" spc="-10" dirty="0">
              <a:solidFill>
                <a:srgbClr val="1F2D44"/>
              </a:solidFill>
              <a:latin typeface="Roboto"/>
              <a:cs typeface="Roboto"/>
            </a:endParaRPr>
          </a:p>
          <a:p>
            <a:pPr marL="12700" marR="5080">
              <a:lnSpc>
                <a:spcPct val="113300"/>
              </a:lnSpc>
              <a:spcBef>
                <a:spcPts val="100"/>
              </a:spcBef>
            </a:pPr>
            <a:r>
              <a:rPr sz="1600" dirty="0">
                <a:solidFill>
                  <a:srgbClr val="1F2D44"/>
                </a:solidFill>
                <a:latin typeface="Roboto"/>
                <a:cs typeface="Roboto"/>
              </a:rPr>
              <a:t>Adrien</a:t>
            </a:r>
            <a:r>
              <a:rPr sz="1600" spc="-45" dirty="0">
                <a:solidFill>
                  <a:srgbClr val="1F2D44"/>
                </a:solidFill>
                <a:latin typeface="Roboto"/>
                <a:cs typeface="Roboto"/>
              </a:rPr>
              <a:t> </a:t>
            </a:r>
            <a:r>
              <a:rPr sz="1600" spc="-10" dirty="0">
                <a:solidFill>
                  <a:srgbClr val="1F2D44"/>
                </a:solidFill>
                <a:latin typeface="Roboto"/>
                <a:cs typeface="Roboto"/>
              </a:rPr>
              <a:t>BOUGEROL,</a:t>
            </a:r>
            <a:r>
              <a:rPr sz="1600" spc="-45" dirty="0">
                <a:solidFill>
                  <a:srgbClr val="1F2D44"/>
                </a:solidFill>
                <a:latin typeface="Roboto"/>
                <a:cs typeface="Roboto"/>
              </a:rPr>
              <a:t> </a:t>
            </a:r>
            <a:r>
              <a:rPr sz="1600" spc="-10" dirty="0">
                <a:solidFill>
                  <a:srgbClr val="1F2D44"/>
                </a:solidFill>
                <a:latin typeface="Roboto"/>
                <a:cs typeface="Roboto"/>
              </a:rPr>
              <a:t>chargé</a:t>
            </a:r>
            <a:r>
              <a:rPr sz="1600" spc="-40" dirty="0">
                <a:solidFill>
                  <a:srgbClr val="1F2D44"/>
                </a:solidFill>
                <a:latin typeface="Roboto"/>
                <a:cs typeface="Roboto"/>
              </a:rPr>
              <a:t> </a:t>
            </a:r>
            <a:r>
              <a:rPr sz="1600" dirty="0">
                <a:solidFill>
                  <a:srgbClr val="1F2D44"/>
                </a:solidFill>
                <a:latin typeface="Roboto"/>
                <a:cs typeface="Roboto"/>
              </a:rPr>
              <a:t>de</a:t>
            </a:r>
            <a:r>
              <a:rPr sz="1600" spc="-45" dirty="0">
                <a:solidFill>
                  <a:srgbClr val="1F2D44"/>
                </a:solidFill>
                <a:latin typeface="Roboto"/>
                <a:cs typeface="Roboto"/>
              </a:rPr>
              <a:t> </a:t>
            </a:r>
            <a:r>
              <a:rPr sz="1600" spc="-10" dirty="0" err="1">
                <a:solidFill>
                  <a:srgbClr val="1F2D44"/>
                </a:solidFill>
                <a:latin typeface="Roboto"/>
                <a:cs typeface="Roboto"/>
              </a:rPr>
              <a:t>sensibilisation</a:t>
            </a:r>
            <a:r>
              <a:rPr sz="1600" spc="-10" dirty="0">
                <a:solidFill>
                  <a:srgbClr val="1F2D44"/>
                </a:solidFill>
                <a:latin typeface="Roboto"/>
                <a:cs typeface="Roboto"/>
              </a:rPr>
              <a:t> </a:t>
            </a:r>
            <a:endParaRPr lang="fr-FR" sz="1600" spc="-10" dirty="0">
              <a:solidFill>
                <a:srgbClr val="1F2D44"/>
              </a:solidFill>
              <a:latin typeface="Roboto"/>
              <a:cs typeface="Roboto"/>
            </a:endParaRPr>
          </a:p>
          <a:p>
            <a:pPr marL="12700" marR="5080">
              <a:lnSpc>
                <a:spcPct val="113300"/>
              </a:lnSpc>
              <a:spcBef>
                <a:spcPts val="100"/>
              </a:spcBef>
            </a:pPr>
            <a:r>
              <a:rPr sz="1600" dirty="0" err="1">
                <a:solidFill>
                  <a:srgbClr val="1F2D44"/>
                </a:solidFill>
                <a:latin typeface="Roboto"/>
                <a:cs typeface="Roboto"/>
              </a:rPr>
              <a:t>Anaïs</a:t>
            </a:r>
            <a:r>
              <a:rPr sz="1600" spc="-50" dirty="0">
                <a:solidFill>
                  <a:srgbClr val="1F2D44"/>
                </a:solidFill>
                <a:latin typeface="Roboto"/>
                <a:cs typeface="Roboto"/>
              </a:rPr>
              <a:t> </a:t>
            </a:r>
            <a:r>
              <a:rPr sz="1600" dirty="0">
                <a:solidFill>
                  <a:srgbClr val="1F2D44"/>
                </a:solidFill>
                <a:latin typeface="Roboto"/>
                <a:cs typeface="Roboto"/>
              </a:rPr>
              <a:t>BROCH,</a:t>
            </a:r>
            <a:r>
              <a:rPr sz="1600" spc="-50" dirty="0">
                <a:solidFill>
                  <a:srgbClr val="1F2D44"/>
                </a:solidFill>
                <a:latin typeface="Roboto"/>
                <a:cs typeface="Roboto"/>
              </a:rPr>
              <a:t> </a:t>
            </a:r>
            <a:r>
              <a:rPr sz="1600" dirty="0">
                <a:solidFill>
                  <a:srgbClr val="1F2D44"/>
                </a:solidFill>
                <a:latin typeface="Roboto"/>
                <a:cs typeface="Roboto"/>
              </a:rPr>
              <a:t>chargée</a:t>
            </a:r>
            <a:r>
              <a:rPr sz="1600" spc="-45" dirty="0">
                <a:solidFill>
                  <a:srgbClr val="1F2D44"/>
                </a:solidFill>
                <a:latin typeface="Roboto"/>
                <a:cs typeface="Roboto"/>
              </a:rPr>
              <a:t> </a:t>
            </a:r>
            <a:r>
              <a:rPr sz="1600" dirty="0">
                <a:solidFill>
                  <a:srgbClr val="1F2D44"/>
                </a:solidFill>
                <a:latin typeface="Roboto"/>
                <a:cs typeface="Roboto"/>
              </a:rPr>
              <a:t>de</a:t>
            </a:r>
            <a:r>
              <a:rPr sz="1600" spc="-50" dirty="0">
                <a:solidFill>
                  <a:srgbClr val="1F2D44"/>
                </a:solidFill>
                <a:latin typeface="Roboto"/>
                <a:cs typeface="Roboto"/>
              </a:rPr>
              <a:t> </a:t>
            </a:r>
            <a:r>
              <a:rPr sz="1600" dirty="0">
                <a:solidFill>
                  <a:srgbClr val="1F2D44"/>
                </a:solidFill>
                <a:latin typeface="Roboto"/>
                <a:cs typeface="Roboto"/>
              </a:rPr>
              <a:t>la</a:t>
            </a:r>
            <a:r>
              <a:rPr sz="1600" spc="-50" dirty="0">
                <a:solidFill>
                  <a:srgbClr val="1F2D44"/>
                </a:solidFill>
                <a:latin typeface="Roboto"/>
                <a:cs typeface="Roboto"/>
              </a:rPr>
              <a:t> </a:t>
            </a:r>
            <a:r>
              <a:rPr sz="1600" spc="-10" dirty="0">
                <a:solidFill>
                  <a:srgbClr val="1F2D44"/>
                </a:solidFill>
                <a:latin typeface="Roboto"/>
                <a:cs typeface="Roboto"/>
              </a:rPr>
              <a:t>promotion</a:t>
            </a:r>
            <a:r>
              <a:rPr sz="1600" spc="-45" dirty="0">
                <a:solidFill>
                  <a:srgbClr val="1F2D44"/>
                </a:solidFill>
                <a:latin typeface="Roboto"/>
                <a:cs typeface="Roboto"/>
              </a:rPr>
              <a:t> </a:t>
            </a:r>
            <a:r>
              <a:rPr sz="1600" spc="-25" dirty="0">
                <a:solidFill>
                  <a:srgbClr val="1F2D44"/>
                </a:solidFill>
                <a:latin typeface="Roboto"/>
                <a:cs typeface="Roboto"/>
              </a:rPr>
              <a:t>de </a:t>
            </a:r>
            <a:r>
              <a:rPr sz="1600" spc="-20" dirty="0">
                <a:solidFill>
                  <a:srgbClr val="1F2D44"/>
                </a:solidFill>
                <a:latin typeface="Roboto"/>
                <a:cs typeface="Roboto"/>
              </a:rPr>
              <a:t>l'entrepreneuriat</a:t>
            </a:r>
            <a:r>
              <a:rPr sz="1600" spc="-55" dirty="0">
                <a:solidFill>
                  <a:srgbClr val="1F2D44"/>
                </a:solidFill>
                <a:latin typeface="Roboto"/>
                <a:cs typeface="Roboto"/>
              </a:rPr>
              <a:t> </a:t>
            </a:r>
            <a:r>
              <a:rPr sz="1600" dirty="0">
                <a:solidFill>
                  <a:srgbClr val="1F2D44"/>
                </a:solidFill>
                <a:latin typeface="Roboto"/>
                <a:cs typeface="Roboto"/>
              </a:rPr>
              <a:t>sur</a:t>
            </a:r>
            <a:r>
              <a:rPr sz="1600" spc="-50" dirty="0">
                <a:solidFill>
                  <a:srgbClr val="1F2D44"/>
                </a:solidFill>
                <a:latin typeface="Roboto"/>
                <a:cs typeface="Roboto"/>
              </a:rPr>
              <a:t> </a:t>
            </a:r>
            <a:r>
              <a:rPr sz="1600" spc="-10" dirty="0">
                <a:solidFill>
                  <a:srgbClr val="1F2D44"/>
                </a:solidFill>
                <a:latin typeface="Roboto"/>
                <a:cs typeface="Roboto"/>
              </a:rPr>
              <a:t>territoires</a:t>
            </a:r>
            <a:endParaRPr sz="1600" dirty="0">
              <a:latin typeface="Roboto"/>
              <a:cs typeface="Roboto"/>
            </a:endParaRPr>
          </a:p>
          <a:p>
            <a:pPr marL="12700" marR="92075">
              <a:lnSpc>
                <a:spcPct val="113300"/>
              </a:lnSpc>
            </a:pPr>
            <a:r>
              <a:rPr sz="1600" dirty="0">
                <a:solidFill>
                  <a:srgbClr val="1F2D44"/>
                </a:solidFill>
                <a:latin typeface="Roboto"/>
                <a:cs typeface="Roboto"/>
              </a:rPr>
              <a:t>Violaine</a:t>
            </a:r>
            <a:r>
              <a:rPr sz="1600" spc="-75" dirty="0">
                <a:solidFill>
                  <a:srgbClr val="1F2D44"/>
                </a:solidFill>
                <a:latin typeface="Roboto"/>
                <a:cs typeface="Roboto"/>
              </a:rPr>
              <a:t> </a:t>
            </a:r>
            <a:r>
              <a:rPr sz="1600" spc="-10" dirty="0">
                <a:solidFill>
                  <a:srgbClr val="1F2D44"/>
                </a:solidFill>
                <a:latin typeface="Roboto"/>
                <a:cs typeface="Roboto"/>
              </a:rPr>
              <a:t>BURTIN,</a:t>
            </a:r>
            <a:r>
              <a:rPr sz="1600" spc="-75" dirty="0">
                <a:solidFill>
                  <a:srgbClr val="1F2D44"/>
                </a:solidFill>
                <a:latin typeface="Roboto"/>
                <a:cs typeface="Roboto"/>
              </a:rPr>
              <a:t> </a:t>
            </a:r>
            <a:r>
              <a:rPr sz="1600" dirty="0">
                <a:solidFill>
                  <a:srgbClr val="1F2D44"/>
                </a:solidFill>
                <a:latin typeface="Roboto"/>
                <a:cs typeface="Roboto"/>
              </a:rPr>
              <a:t>chargée</a:t>
            </a:r>
            <a:r>
              <a:rPr sz="1600" spc="-75" dirty="0">
                <a:solidFill>
                  <a:srgbClr val="1F2D44"/>
                </a:solidFill>
                <a:latin typeface="Roboto"/>
                <a:cs typeface="Roboto"/>
              </a:rPr>
              <a:t> </a:t>
            </a:r>
            <a:r>
              <a:rPr sz="1600" dirty="0">
                <a:solidFill>
                  <a:srgbClr val="1F2D44"/>
                </a:solidFill>
                <a:latin typeface="Roboto"/>
                <a:cs typeface="Roboto"/>
              </a:rPr>
              <a:t>de</a:t>
            </a:r>
            <a:r>
              <a:rPr sz="1600" spc="-75" dirty="0">
                <a:solidFill>
                  <a:srgbClr val="1F2D44"/>
                </a:solidFill>
                <a:latin typeface="Roboto"/>
                <a:cs typeface="Roboto"/>
              </a:rPr>
              <a:t> </a:t>
            </a:r>
            <a:r>
              <a:rPr sz="1600" spc="-10" dirty="0">
                <a:solidFill>
                  <a:srgbClr val="1F2D44"/>
                </a:solidFill>
                <a:latin typeface="Roboto"/>
                <a:cs typeface="Roboto"/>
              </a:rPr>
              <a:t>projet </a:t>
            </a:r>
            <a:r>
              <a:rPr sz="1600" spc="-20" dirty="0">
                <a:solidFill>
                  <a:srgbClr val="1F2D44"/>
                </a:solidFill>
                <a:latin typeface="Roboto"/>
                <a:cs typeface="Roboto"/>
              </a:rPr>
              <a:t>entrepreneuriat,</a:t>
            </a:r>
            <a:r>
              <a:rPr sz="1600" spc="40" dirty="0">
                <a:solidFill>
                  <a:srgbClr val="1F2D44"/>
                </a:solidFill>
                <a:latin typeface="Roboto"/>
                <a:cs typeface="Roboto"/>
              </a:rPr>
              <a:t> </a:t>
            </a:r>
            <a:r>
              <a:rPr sz="1600" spc="-20" dirty="0">
                <a:solidFill>
                  <a:srgbClr val="1F2D44"/>
                </a:solidFill>
                <a:latin typeface="Roboto"/>
                <a:cs typeface="Roboto"/>
              </a:rPr>
              <a:t>international,</a:t>
            </a:r>
            <a:r>
              <a:rPr sz="1600" spc="45" dirty="0">
                <a:solidFill>
                  <a:srgbClr val="1F2D44"/>
                </a:solidFill>
                <a:latin typeface="Roboto"/>
                <a:cs typeface="Roboto"/>
              </a:rPr>
              <a:t> </a:t>
            </a:r>
            <a:r>
              <a:rPr sz="1600" spc="-10" dirty="0" err="1">
                <a:solidFill>
                  <a:srgbClr val="1F2D44"/>
                </a:solidFill>
                <a:latin typeface="Roboto"/>
                <a:cs typeface="Roboto"/>
              </a:rPr>
              <a:t>doctorants</a:t>
            </a:r>
            <a:endParaRPr lang="fr-FR" sz="1600" dirty="0">
              <a:solidFill>
                <a:srgbClr val="1F2D44"/>
              </a:solidFill>
              <a:latin typeface="Roboto"/>
              <a:cs typeface="Roboto"/>
            </a:endParaRPr>
          </a:p>
          <a:p>
            <a:pPr marL="12700" marR="92075">
              <a:lnSpc>
                <a:spcPct val="113300"/>
              </a:lnSpc>
            </a:pPr>
            <a:r>
              <a:rPr lang="fr-FR" sz="1600" spc="-45" dirty="0">
                <a:solidFill>
                  <a:srgbClr val="1F2D44"/>
                </a:solidFill>
                <a:latin typeface="Roboto"/>
                <a:cs typeface="Roboto"/>
              </a:rPr>
              <a:t>Clarisse HARBOIS,</a:t>
            </a:r>
            <a:r>
              <a:rPr sz="1600" spc="-45" dirty="0">
                <a:solidFill>
                  <a:srgbClr val="1F2D44"/>
                </a:solidFill>
                <a:latin typeface="Roboto"/>
                <a:cs typeface="Roboto"/>
              </a:rPr>
              <a:t> </a:t>
            </a:r>
            <a:r>
              <a:rPr sz="1600" spc="-10" dirty="0" err="1">
                <a:solidFill>
                  <a:srgbClr val="1F2D44"/>
                </a:solidFill>
                <a:latin typeface="Roboto"/>
                <a:cs typeface="Roboto"/>
              </a:rPr>
              <a:t>assistante</a:t>
            </a:r>
            <a:r>
              <a:rPr sz="1600" spc="-45" dirty="0">
                <a:solidFill>
                  <a:srgbClr val="1F2D44"/>
                </a:solidFill>
                <a:latin typeface="Roboto"/>
                <a:cs typeface="Roboto"/>
              </a:rPr>
              <a:t> </a:t>
            </a:r>
            <a:r>
              <a:rPr sz="1600" spc="-10" dirty="0">
                <a:solidFill>
                  <a:srgbClr val="1F2D44"/>
                </a:solidFill>
                <a:latin typeface="Roboto"/>
                <a:cs typeface="Roboto"/>
              </a:rPr>
              <a:t>administrative</a:t>
            </a:r>
            <a:endParaRPr lang="fr-FR" sz="1600" spc="-10" dirty="0">
              <a:solidFill>
                <a:srgbClr val="1F2D44"/>
              </a:solidFill>
              <a:latin typeface="Roboto"/>
              <a:cs typeface="Roboto"/>
            </a:endParaRPr>
          </a:p>
          <a:p>
            <a:pPr marL="12700" marR="92075">
              <a:lnSpc>
                <a:spcPct val="113300"/>
              </a:lnSpc>
            </a:pPr>
            <a:r>
              <a:rPr lang="fr-FR" sz="1600" spc="-10" dirty="0">
                <a:solidFill>
                  <a:srgbClr val="1F2D44"/>
                </a:solidFill>
                <a:latin typeface="Roboto"/>
                <a:cs typeface="Roboto"/>
              </a:rPr>
              <a:t>Lucile LARDY</a:t>
            </a:r>
            <a:r>
              <a:rPr sz="1600" dirty="0">
                <a:solidFill>
                  <a:srgbClr val="1F2D44"/>
                </a:solidFill>
                <a:latin typeface="Roboto"/>
                <a:cs typeface="Roboto"/>
              </a:rPr>
              <a:t>,</a:t>
            </a:r>
            <a:r>
              <a:rPr sz="1600" spc="-80" dirty="0">
                <a:solidFill>
                  <a:srgbClr val="1F2D44"/>
                </a:solidFill>
                <a:latin typeface="Roboto"/>
                <a:cs typeface="Roboto"/>
              </a:rPr>
              <a:t> </a:t>
            </a:r>
            <a:r>
              <a:rPr sz="1600" dirty="0" err="1">
                <a:solidFill>
                  <a:srgbClr val="1F2D44"/>
                </a:solidFill>
                <a:latin typeface="Roboto"/>
                <a:cs typeface="Roboto"/>
              </a:rPr>
              <a:t>chargée</a:t>
            </a:r>
            <a:r>
              <a:rPr sz="1600" spc="-80" dirty="0">
                <a:solidFill>
                  <a:srgbClr val="1F2D44"/>
                </a:solidFill>
                <a:latin typeface="Roboto"/>
                <a:cs typeface="Roboto"/>
              </a:rPr>
              <a:t> </a:t>
            </a:r>
            <a:r>
              <a:rPr sz="1600" spc="-25" dirty="0">
                <a:solidFill>
                  <a:srgbClr val="1F2D44"/>
                </a:solidFill>
                <a:latin typeface="Roboto"/>
                <a:cs typeface="Roboto"/>
              </a:rPr>
              <a:t>de</a:t>
            </a:r>
            <a:r>
              <a:rPr lang="fr-FR" sz="1600" spc="-25" dirty="0">
                <a:solidFill>
                  <a:srgbClr val="1F2D44"/>
                </a:solidFill>
                <a:latin typeface="Roboto"/>
                <a:cs typeface="Roboto"/>
              </a:rPr>
              <a:t> projet sensibilisation et communication</a:t>
            </a:r>
            <a:endParaRPr sz="1600" dirty="0">
              <a:latin typeface="Roboto"/>
              <a:cs typeface="Roboto"/>
            </a:endParaRPr>
          </a:p>
          <a:p>
            <a:pPr marL="12700">
              <a:lnSpc>
                <a:spcPct val="100000"/>
              </a:lnSpc>
              <a:spcBef>
                <a:spcPts val="254"/>
              </a:spcBef>
            </a:pPr>
            <a:r>
              <a:rPr lang="fr-FR" sz="1600" dirty="0">
                <a:solidFill>
                  <a:srgbClr val="1F2D44"/>
                </a:solidFill>
                <a:latin typeface="Roboto"/>
                <a:cs typeface="Roboto"/>
              </a:rPr>
              <a:t>Simon RUIVARD, chargé de projet accompagnement</a:t>
            </a:r>
            <a:endParaRPr sz="1600" dirty="0">
              <a:latin typeface="Roboto"/>
              <a:cs typeface="Roboto"/>
            </a:endParaRPr>
          </a:p>
        </p:txBody>
      </p:sp>
      <p:sp>
        <p:nvSpPr>
          <p:cNvPr id="16" name="object 16"/>
          <p:cNvSpPr txBox="1"/>
          <p:nvPr/>
        </p:nvSpPr>
        <p:spPr>
          <a:xfrm>
            <a:off x="2012864" y="1693574"/>
            <a:ext cx="3016336"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F2D44"/>
                </a:solidFill>
                <a:latin typeface="Roboto"/>
                <a:cs typeface="Roboto"/>
              </a:rPr>
              <a:t>Clermont</a:t>
            </a:r>
            <a:r>
              <a:rPr sz="1800" b="1" spc="35" dirty="0">
                <a:solidFill>
                  <a:srgbClr val="1F2D44"/>
                </a:solidFill>
                <a:latin typeface="Roboto"/>
                <a:cs typeface="Roboto"/>
              </a:rPr>
              <a:t> </a:t>
            </a:r>
            <a:r>
              <a:rPr sz="1800" b="1" dirty="0">
                <a:solidFill>
                  <a:srgbClr val="1F2D44"/>
                </a:solidFill>
                <a:latin typeface="Roboto"/>
                <a:cs typeface="Roboto"/>
              </a:rPr>
              <a:t>Auvergne</a:t>
            </a:r>
            <a:r>
              <a:rPr sz="1800" b="1" spc="40" dirty="0">
                <a:solidFill>
                  <a:srgbClr val="1F2D44"/>
                </a:solidFill>
                <a:latin typeface="Roboto"/>
                <a:cs typeface="Roboto"/>
              </a:rPr>
              <a:t> </a:t>
            </a:r>
            <a:r>
              <a:rPr sz="1800" b="1" spc="-10" dirty="0">
                <a:solidFill>
                  <a:srgbClr val="1F2D44"/>
                </a:solidFill>
                <a:latin typeface="Roboto"/>
                <a:cs typeface="Roboto"/>
              </a:rPr>
              <a:t>PEPITE</a:t>
            </a:r>
            <a:endParaRPr sz="1800" dirty="0">
              <a:latin typeface="Roboto"/>
              <a:cs typeface="Roboto"/>
            </a:endParaRPr>
          </a:p>
        </p:txBody>
      </p:sp>
      <p:sp>
        <p:nvSpPr>
          <p:cNvPr id="17" name="object 17"/>
          <p:cNvSpPr/>
          <p:nvPr/>
        </p:nvSpPr>
        <p:spPr>
          <a:xfrm>
            <a:off x="12728564" y="3850087"/>
            <a:ext cx="4180840" cy="1035685"/>
          </a:xfrm>
          <a:custGeom>
            <a:avLst/>
            <a:gdLst/>
            <a:ahLst/>
            <a:cxnLst/>
            <a:rect l="l" t="t" r="r" b="b"/>
            <a:pathLst>
              <a:path w="4180840" h="1035685">
                <a:moveTo>
                  <a:pt x="3985940" y="1035157"/>
                </a:moveTo>
                <a:lnTo>
                  <a:pt x="195087" y="1035157"/>
                </a:lnTo>
                <a:lnTo>
                  <a:pt x="150433" y="1029992"/>
                </a:lnTo>
                <a:lnTo>
                  <a:pt x="109400" y="1015285"/>
                </a:lnTo>
                <a:lnTo>
                  <a:pt x="73173" y="992221"/>
                </a:lnTo>
                <a:lnTo>
                  <a:pt x="42936" y="961984"/>
                </a:lnTo>
                <a:lnTo>
                  <a:pt x="19872" y="925757"/>
                </a:lnTo>
                <a:lnTo>
                  <a:pt x="5165" y="884724"/>
                </a:lnTo>
                <a:lnTo>
                  <a:pt x="0" y="840070"/>
                </a:lnTo>
                <a:lnTo>
                  <a:pt x="0" y="195087"/>
                </a:lnTo>
                <a:lnTo>
                  <a:pt x="5165" y="150433"/>
                </a:lnTo>
                <a:lnTo>
                  <a:pt x="19872" y="109400"/>
                </a:lnTo>
                <a:lnTo>
                  <a:pt x="42936" y="73173"/>
                </a:lnTo>
                <a:lnTo>
                  <a:pt x="73173" y="42936"/>
                </a:lnTo>
                <a:lnTo>
                  <a:pt x="109400" y="19872"/>
                </a:lnTo>
                <a:lnTo>
                  <a:pt x="150433" y="5165"/>
                </a:lnTo>
                <a:lnTo>
                  <a:pt x="195087" y="0"/>
                </a:lnTo>
                <a:lnTo>
                  <a:pt x="3985940" y="0"/>
                </a:lnTo>
                <a:lnTo>
                  <a:pt x="4030593" y="5165"/>
                </a:lnTo>
                <a:lnTo>
                  <a:pt x="4071626" y="19872"/>
                </a:lnTo>
                <a:lnTo>
                  <a:pt x="4107853" y="42936"/>
                </a:lnTo>
                <a:lnTo>
                  <a:pt x="4138090" y="73173"/>
                </a:lnTo>
                <a:lnTo>
                  <a:pt x="4161155" y="109400"/>
                </a:lnTo>
                <a:lnTo>
                  <a:pt x="4175861" y="150433"/>
                </a:lnTo>
                <a:lnTo>
                  <a:pt x="4180445" y="190056"/>
                </a:lnTo>
                <a:lnTo>
                  <a:pt x="4180445" y="845102"/>
                </a:lnTo>
                <a:lnTo>
                  <a:pt x="4175861" y="884724"/>
                </a:lnTo>
                <a:lnTo>
                  <a:pt x="4161155" y="925757"/>
                </a:lnTo>
                <a:lnTo>
                  <a:pt x="4138090" y="961984"/>
                </a:lnTo>
                <a:lnTo>
                  <a:pt x="4107853" y="992221"/>
                </a:lnTo>
                <a:lnTo>
                  <a:pt x="4071626" y="1015285"/>
                </a:lnTo>
                <a:lnTo>
                  <a:pt x="4030593" y="1029992"/>
                </a:lnTo>
                <a:lnTo>
                  <a:pt x="3985940" y="1035157"/>
                </a:lnTo>
                <a:close/>
              </a:path>
            </a:pathLst>
          </a:custGeom>
          <a:solidFill>
            <a:srgbClr val="FFFFFF"/>
          </a:solidFill>
        </p:spPr>
        <p:txBody>
          <a:bodyPr wrap="square" lIns="0" tIns="0" rIns="0" bIns="0" rtlCol="0"/>
          <a:lstStyle/>
          <a:p>
            <a:endParaRPr/>
          </a:p>
        </p:txBody>
      </p:sp>
      <p:sp>
        <p:nvSpPr>
          <p:cNvPr id="18" name="object 18"/>
          <p:cNvSpPr txBox="1"/>
          <p:nvPr/>
        </p:nvSpPr>
        <p:spPr>
          <a:xfrm>
            <a:off x="13790364" y="4058404"/>
            <a:ext cx="1912171" cy="397545"/>
          </a:xfrm>
          <a:prstGeom prst="rect">
            <a:avLst/>
          </a:prstGeom>
        </p:spPr>
        <p:txBody>
          <a:bodyPr vert="horz" wrap="square" lIns="0" tIns="12700" rIns="0" bIns="0" rtlCol="0">
            <a:spAutoFit/>
          </a:bodyPr>
          <a:lstStyle/>
          <a:p>
            <a:pPr marL="12700">
              <a:lnSpc>
                <a:spcPct val="100000"/>
              </a:lnSpc>
              <a:spcBef>
                <a:spcPts val="100"/>
              </a:spcBef>
            </a:pPr>
            <a:r>
              <a:rPr sz="2500" b="1" spc="-10" dirty="0">
                <a:solidFill>
                  <a:srgbClr val="1F2D44"/>
                </a:solidFill>
                <a:latin typeface="Roboto"/>
                <a:cs typeface="Roboto"/>
              </a:rPr>
              <a:t>FONDATION</a:t>
            </a:r>
            <a:endParaRPr sz="2500" dirty="0">
              <a:latin typeface="Roboto"/>
              <a:cs typeface="Roboto"/>
            </a:endParaRPr>
          </a:p>
        </p:txBody>
      </p:sp>
      <p:sp>
        <p:nvSpPr>
          <p:cNvPr id="20" name="object 20"/>
          <p:cNvSpPr txBox="1"/>
          <p:nvPr/>
        </p:nvSpPr>
        <p:spPr>
          <a:xfrm>
            <a:off x="2272979" y="6696013"/>
            <a:ext cx="2171065" cy="198120"/>
          </a:xfrm>
          <a:prstGeom prst="rect">
            <a:avLst/>
          </a:prstGeom>
        </p:spPr>
        <p:txBody>
          <a:bodyPr vert="horz" wrap="square" lIns="0" tIns="16510" rIns="0" bIns="0" rtlCol="0">
            <a:spAutoFit/>
          </a:bodyPr>
          <a:lstStyle/>
          <a:p>
            <a:pPr marL="12700">
              <a:lnSpc>
                <a:spcPct val="100000"/>
              </a:lnSpc>
              <a:spcBef>
                <a:spcPts val="130"/>
              </a:spcBef>
            </a:pPr>
            <a:r>
              <a:rPr sz="1100" dirty="0">
                <a:solidFill>
                  <a:srgbClr val="1F2D44"/>
                </a:solidFill>
                <a:latin typeface="Tahoma"/>
                <a:cs typeface="Tahoma"/>
                <a:hlinkClick r:id="rId2"/>
              </a:rPr>
              <a:t>pepite@clermont-auvergne-</a:t>
            </a:r>
            <a:r>
              <a:rPr sz="1100" spc="-10" dirty="0">
                <a:solidFill>
                  <a:srgbClr val="1F2D44"/>
                </a:solidFill>
                <a:latin typeface="Tahoma"/>
                <a:cs typeface="Tahoma"/>
                <a:hlinkClick r:id="rId2"/>
              </a:rPr>
              <a:t>inp.fr</a:t>
            </a:r>
            <a:endParaRPr sz="1100">
              <a:latin typeface="Tahoma"/>
              <a:cs typeface="Tahoma"/>
            </a:endParaRPr>
          </a:p>
        </p:txBody>
      </p:sp>
      <p:sp>
        <p:nvSpPr>
          <p:cNvPr id="21" name="object 21"/>
          <p:cNvSpPr/>
          <p:nvPr/>
        </p:nvSpPr>
        <p:spPr>
          <a:xfrm>
            <a:off x="1368076" y="7419976"/>
            <a:ext cx="4220845" cy="2676524"/>
          </a:xfrm>
          <a:custGeom>
            <a:avLst/>
            <a:gdLst/>
            <a:ahLst/>
            <a:cxnLst/>
            <a:rect l="l" t="t" r="r" b="b"/>
            <a:pathLst>
              <a:path w="4220845" h="2223134">
                <a:moveTo>
                  <a:pt x="4055137" y="2222935"/>
                </a:moveTo>
                <a:lnTo>
                  <a:pt x="168141" y="2222935"/>
                </a:lnTo>
                <a:lnTo>
                  <a:pt x="150433" y="2220886"/>
                </a:lnTo>
                <a:lnTo>
                  <a:pt x="109400" y="2206180"/>
                </a:lnTo>
                <a:lnTo>
                  <a:pt x="73173" y="2183116"/>
                </a:lnTo>
                <a:lnTo>
                  <a:pt x="42936" y="2152878"/>
                </a:lnTo>
                <a:lnTo>
                  <a:pt x="19872" y="2116651"/>
                </a:lnTo>
                <a:lnTo>
                  <a:pt x="5165" y="2075618"/>
                </a:lnTo>
                <a:lnTo>
                  <a:pt x="0" y="2030964"/>
                </a:lnTo>
                <a:lnTo>
                  <a:pt x="0" y="195087"/>
                </a:lnTo>
                <a:lnTo>
                  <a:pt x="5165" y="150433"/>
                </a:lnTo>
                <a:lnTo>
                  <a:pt x="19872" y="109401"/>
                </a:lnTo>
                <a:lnTo>
                  <a:pt x="42936" y="73173"/>
                </a:lnTo>
                <a:lnTo>
                  <a:pt x="73173" y="42936"/>
                </a:lnTo>
                <a:lnTo>
                  <a:pt x="109400" y="19872"/>
                </a:lnTo>
                <a:lnTo>
                  <a:pt x="150433" y="5165"/>
                </a:lnTo>
                <a:lnTo>
                  <a:pt x="195087" y="0"/>
                </a:lnTo>
                <a:lnTo>
                  <a:pt x="4028191" y="0"/>
                </a:lnTo>
                <a:lnTo>
                  <a:pt x="4072845" y="5165"/>
                </a:lnTo>
                <a:lnTo>
                  <a:pt x="4113878" y="19872"/>
                </a:lnTo>
                <a:lnTo>
                  <a:pt x="4150105" y="42936"/>
                </a:lnTo>
                <a:lnTo>
                  <a:pt x="4180343" y="73173"/>
                </a:lnTo>
                <a:lnTo>
                  <a:pt x="4203407" y="109401"/>
                </a:lnTo>
                <a:lnTo>
                  <a:pt x="4218113" y="150433"/>
                </a:lnTo>
                <a:lnTo>
                  <a:pt x="4220259" y="168978"/>
                </a:lnTo>
                <a:lnTo>
                  <a:pt x="4220259" y="2057073"/>
                </a:lnTo>
                <a:lnTo>
                  <a:pt x="4203407" y="2116651"/>
                </a:lnTo>
                <a:lnTo>
                  <a:pt x="4180343" y="2152878"/>
                </a:lnTo>
                <a:lnTo>
                  <a:pt x="4150105" y="2183116"/>
                </a:lnTo>
                <a:lnTo>
                  <a:pt x="4113878" y="2206180"/>
                </a:lnTo>
                <a:lnTo>
                  <a:pt x="4072845" y="2220886"/>
                </a:lnTo>
                <a:lnTo>
                  <a:pt x="4055137" y="2222935"/>
                </a:lnTo>
                <a:close/>
              </a:path>
            </a:pathLst>
          </a:custGeom>
          <a:solidFill>
            <a:srgbClr val="FFFFFF"/>
          </a:solidFill>
        </p:spPr>
        <p:txBody>
          <a:bodyPr wrap="square" lIns="0" tIns="0" rIns="0" bIns="0" rtlCol="0"/>
          <a:lstStyle/>
          <a:p>
            <a:endParaRPr/>
          </a:p>
        </p:txBody>
      </p:sp>
      <p:sp>
        <p:nvSpPr>
          <p:cNvPr id="22" name="object 22"/>
          <p:cNvSpPr txBox="1"/>
          <p:nvPr/>
        </p:nvSpPr>
        <p:spPr>
          <a:xfrm>
            <a:off x="1986555" y="7752911"/>
            <a:ext cx="3068954"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F2D44"/>
                </a:solidFill>
                <a:latin typeface="Roboto"/>
                <a:cs typeface="Roboto"/>
              </a:rPr>
              <a:t>La</a:t>
            </a:r>
            <a:r>
              <a:rPr sz="1800" b="1" spc="5" dirty="0">
                <a:solidFill>
                  <a:srgbClr val="1F2D44"/>
                </a:solidFill>
                <a:latin typeface="Roboto"/>
                <a:cs typeface="Roboto"/>
              </a:rPr>
              <a:t> </a:t>
            </a:r>
            <a:r>
              <a:rPr sz="1800" b="1" dirty="0">
                <a:solidFill>
                  <a:srgbClr val="1F2D44"/>
                </a:solidFill>
                <a:latin typeface="Roboto"/>
                <a:cs typeface="Roboto"/>
              </a:rPr>
              <a:t>Prépa</a:t>
            </a:r>
            <a:r>
              <a:rPr sz="1800" b="1" spc="10" dirty="0">
                <a:solidFill>
                  <a:srgbClr val="1F2D44"/>
                </a:solidFill>
                <a:latin typeface="Roboto"/>
                <a:cs typeface="Roboto"/>
              </a:rPr>
              <a:t> </a:t>
            </a:r>
            <a:r>
              <a:rPr sz="1800" b="1" dirty="0">
                <a:solidFill>
                  <a:srgbClr val="1F2D44"/>
                </a:solidFill>
                <a:latin typeface="Roboto"/>
                <a:cs typeface="Roboto"/>
              </a:rPr>
              <a:t>des</a:t>
            </a:r>
            <a:r>
              <a:rPr sz="1800" b="1" spc="10" dirty="0">
                <a:solidFill>
                  <a:srgbClr val="1F2D44"/>
                </a:solidFill>
                <a:latin typeface="Roboto"/>
                <a:cs typeface="Roboto"/>
              </a:rPr>
              <a:t> </a:t>
            </a:r>
            <a:r>
              <a:rPr sz="1800" b="1" dirty="0">
                <a:solidFill>
                  <a:srgbClr val="1F2D44"/>
                </a:solidFill>
                <a:latin typeface="Roboto"/>
                <a:cs typeface="Roboto"/>
              </a:rPr>
              <a:t>INP</a:t>
            </a:r>
            <a:r>
              <a:rPr sz="1800" b="1" spc="10" dirty="0">
                <a:solidFill>
                  <a:srgbClr val="1F2D44"/>
                </a:solidFill>
                <a:latin typeface="Roboto"/>
                <a:cs typeface="Roboto"/>
              </a:rPr>
              <a:t> </a:t>
            </a:r>
            <a:r>
              <a:rPr sz="1800" b="1" spc="-10" dirty="0">
                <a:solidFill>
                  <a:srgbClr val="1F2D44"/>
                </a:solidFill>
                <a:latin typeface="Roboto"/>
                <a:cs typeface="Roboto"/>
              </a:rPr>
              <a:t>Clermont</a:t>
            </a:r>
            <a:endParaRPr sz="1800" dirty="0">
              <a:latin typeface="Roboto"/>
              <a:cs typeface="Roboto"/>
            </a:endParaRPr>
          </a:p>
        </p:txBody>
      </p:sp>
      <p:sp>
        <p:nvSpPr>
          <p:cNvPr id="23" name="object 23"/>
          <p:cNvSpPr txBox="1"/>
          <p:nvPr/>
        </p:nvSpPr>
        <p:spPr>
          <a:xfrm>
            <a:off x="1577841" y="8342634"/>
            <a:ext cx="3068955" cy="122555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F2D44"/>
                </a:solidFill>
                <a:latin typeface="Roboto"/>
                <a:cs typeface="Roboto"/>
              </a:rPr>
              <a:t>Hélène</a:t>
            </a:r>
            <a:r>
              <a:rPr sz="1800" b="1" spc="60" dirty="0">
                <a:solidFill>
                  <a:srgbClr val="1F2D44"/>
                </a:solidFill>
                <a:latin typeface="Roboto"/>
                <a:cs typeface="Roboto"/>
              </a:rPr>
              <a:t> </a:t>
            </a:r>
            <a:r>
              <a:rPr sz="1800" b="1" dirty="0">
                <a:solidFill>
                  <a:srgbClr val="1F2D44"/>
                </a:solidFill>
                <a:latin typeface="Roboto"/>
                <a:cs typeface="Roboto"/>
              </a:rPr>
              <a:t>MARIAN,</a:t>
            </a:r>
            <a:r>
              <a:rPr sz="1800" b="1" spc="65" dirty="0">
                <a:solidFill>
                  <a:srgbClr val="1F2D44"/>
                </a:solidFill>
                <a:latin typeface="Roboto"/>
                <a:cs typeface="Roboto"/>
              </a:rPr>
              <a:t> </a:t>
            </a:r>
            <a:r>
              <a:rPr sz="1800" b="1" spc="-10" dirty="0">
                <a:solidFill>
                  <a:srgbClr val="1F2D44"/>
                </a:solidFill>
                <a:latin typeface="Roboto"/>
                <a:cs typeface="Roboto"/>
              </a:rPr>
              <a:t>Directrice</a:t>
            </a:r>
            <a:endParaRPr sz="1800" dirty="0">
              <a:latin typeface="Roboto"/>
              <a:cs typeface="Roboto"/>
            </a:endParaRPr>
          </a:p>
          <a:p>
            <a:pPr>
              <a:lnSpc>
                <a:spcPct val="100000"/>
              </a:lnSpc>
              <a:spcBef>
                <a:spcPts val="600"/>
              </a:spcBef>
            </a:pPr>
            <a:endParaRPr sz="1800" dirty="0">
              <a:latin typeface="Roboto"/>
              <a:cs typeface="Roboto"/>
            </a:endParaRPr>
          </a:p>
          <a:p>
            <a:pPr marL="12700">
              <a:lnSpc>
                <a:spcPct val="100000"/>
              </a:lnSpc>
              <a:spcBef>
                <a:spcPts val="5"/>
              </a:spcBef>
            </a:pPr>
            <a:r>
              <a:rPr sz="1600" spc="-10" dirty="0">
                <a:solidFill>
                  <a:srgbClr val="1F2D44"/>
                </a:solidFill>
                <a:latin typeface="Roboto"/>
                <a:cs typeface="Roboto"/>
              </a:rPr>
              <a:t>Morgane</a:t>
            </a:r>
            <a:r>
              <a:rPr sz="1600" spc="-35" dirty="0">
                <a:solidFill>
                  <a:srgbClr val="1F2D44"/>
                </a:solidFill>
                <a:latin typeface="Roboto"/>
                <a:cs typeface="Roboto"/>
              </a:rPr>
              <a:t> </a:t>
            </a:r>
            <a:r>
              <a:rPr sz="1600" dirty="0">
                <a:solidFill>
                  <a:srgbClr val="1F2D44"/>
                </a:solidFill>
                <a:latin typeface="Roboto"/>
                <a:cs typeface="Roboto"/>
              </a:rPr>
              <a:t>SERVAGNAT,</a:t>
            </a:r>
            <a:r>
              <a:rPr sz="1600" spc="-35" dirty="0">
                <a:solidFill>
                  <a:srgbClr val="1F2D44"/>
                </a:solidFill>
                <a:latin typeface="Roboto"/>
                <a:cs typeface="Roboto"/>
              </a:rPr>
              <a:t> </a:t>
            </a:r>
            <a:r>
              <a:rPr sz="1600" spc="-10" dirty="0">
                <a:solidFill>
                  <a:srgbClr val="1F2D44"/>
                </a:solidFill>
                <a:latin typeface="Roboto"/>
                <a:cs typeface="Roboto"/>
              </a:rPr>
              <a:t>assistante</a:t>
            </a:r>
            <a:endParaRPr sz="1600" dirty="0">
              <a:latin typeface="Roboto"/>
              <a:cs typeface="Roboto"/>
            </a:endParaRPr>
          </a:p>
          <a:p>
            <a:pPr marL="240029">
              <a:lnSpc>
                <a:spcPct val="100000"/>
              </a:lnSpc>
              <a:spcBef>
                <a:spcPts val="1270"/>
              </a:spcBef>
            </a:pPr>
            <a:r>
              <a:rPr sz="1100" dirty="0">
                <a:solidFill>
                  <a:srgbClr val="1F2D44"/>
                </a:solidFill>
                <a:latin typeface="Tahoma"/>
                <a:cs typeface="Tahoma"/>
                <a:hlinkClick r:id="rId3"/>
              </a:rPr>
              <a:t>prepa-inp@clermont-auvergne-</a:t>
            </a:r>
            <a:r>
              <a:rPr sz="1100" spc="-10" dirty="0">
                <a:solidFill>
                  <a:srgbClr val="1F2D44"/>
                </a:solidFill>
                <a:latin typeface="Tahoma"/>
                <a:cs typeface="Tahoma"/>
                <a:hlinkClick r:id="rId3"/>
              </a:rPr>
              <a:t>inp.fr</a:t>
            </a:r>
            <a:endParaRPr sz="1100" dirty="0">
              <a:latin typeface="Tahoma"/>
              <a:cs typeface="Tahoma"/>
            </a:endParaRPr>
          </a:p>
        </p:txBody>
      </p:sp>
      <p:sp>
        <p:nvSpPr>
          <p:cNvPr id="24" name="ZoneTexte 23">
            <a:extLst>
              <a:ext uri="{FF2B5EF4-FFF2-40B4-BE49-F238E27FC236}">
                <a16:creationId xmlns:a16="http://schemas.microsoft.com/office/drawing/2014/main" id="{F23B5B32-9FAC-469A-9BB5-60CC6D9E4BF4}"/>
              </a:ext>
            </a:extLst>
          </p:cNvPr>
          <p:cNvSpPr txBox="1"/>
          <p:nvPr/>
        </p:nvSpPr>
        <p:spPr>
          <a:xfrm>
            <a:off x="13301969" y="6689826"/>
            <a:ext cx="3607435" cy="276999"/>
          </a:xfrm>
          <a:prstGeom prst="rect">
            <a:avLst/>
          </a:prstGeom>
          <a:noFill/>
        </p:spPr>
        <p:txBody>
          <a:bodyPr wrap="square" rtlCol="0">
            <a:spAutoFit/>
          </a:bodyPr>
          <a:lstStyle/>
          <a:p>
            <a:r>
              <a:rPr lang="fr-FR" sz="1200" dirty="0">
                <a:latin typeface="Tahoma" panose="020B0604030504040204" pitchFamily="34" charset="0"/>
                <a:ea typeface="Tahoma" panose="020B0604030504040204" pitchFamily="34" charset="0"/>
                <a:cs typeface="Tahoma" panose="020B0604030504040204" pitchFamily="34" charset="0"/>
                <a:hlinkClick r:id="rId4"/>
              </a:rPr>
              <a:t>fondation@clermont-auvergne-inp.fr</a:t>
            </a:r>
            <a:r>
              <a:rPr lang="fr-FR" sz="1200"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662"/>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989D"/>
          </a:solidFill>
        </p:spPr>
        <p:txBody>
          <a:bodyPr wrap="square" lIns="0" tIns="0" rIns="0" bIns="0" rtlCol="0"/>
          <a:lstStyle/>
          <a:p>
            <a:endParaRPr/>
          </a:p>
        </p:txBody>
      </p:sp>
      <p:sp>
        <p:nvSpPr>
          <p:cNvPr id="3" name="object 3"/>
          <p:cNvSpPr/>
          <p:nvPr/>
        </p:nvSpPr>
        <p:spPr>
          <a:xfrm>
            <a:off x="4135518" y="1028700"/>
            <a:ext cx="4265930" cy="1035685"/>
          </a:xfrm>
          <a:custGeom>
            <a:avLst/>
            <a:gdLst/>
            <a:ahLst/>
            <a:cxnLst/>
            <a:rect l="l" t="t" r="r" b="b"/>
            <a:pathLst>
              <a:path w="4265930" h="1035685">
                <a:moveTo>
                  <a:pt x="4070444" y="1035157"/>
                </a:moveTo>
                <a:lnTo>
                  <a:pt x="195087" y="1035157"/>
                </a:lnTo>
                <a:lnTo>
                  <a:pt x="150433" y="1029992"/>
                </a:lnTo>
                <a:lnTo>
                  <a:pt x="109400" y="1015285"/>
                </a:lnTo>
                <a:lnTo>
                  <a:pt x="73173" y="992221"/>
                </a:lnTo>
                <a:lnTo>
                  <a:pt x="42936" y="961984"/>
                </a:lnTo>
                <a:lnTo>
                  <a:pt x="19872" y="925757"/>
                </a:lnTo>
                <a:lnTo>
                  <a:pt x="5165" y="884724"/>
                </a:lnTo>
                <a:lnTo>
                  <a:pt x="0" y="840070"/>
                </a:lnTo>
                <a:lnTo>
                  <a:pt x="0" y="195087"/>
                </a:lnTo>
                <a:lnTo>
                  <a:pt x="5165" y="150433"/>
                </a:lnTo>
                <a:lnTo>
                  <a:pt x="19872" y="109400"/>
                </a:lnTo>
                <a:lnTo>
                  <a:pt x="42936" y="73173"/>
                </a:lnTo>
                <a:lnTo>
                  <a:pt x="73173" y="42936"/>
                </a:lnTo>
                <a:lnTo>
                  <a:pt x="109400" y="19872"/>
                </a:lnTo>
                <a:lnTo>
                  <a:pt x="150433" y="5165"/>
                </a:lnTo>
                <a:lnTo>
                  <a:pt x="195087" y="0"/>
                </a:lnTo>
                <a:lnTo>
                  <a:pt x="4070444" y="0"/>
                </a:lnTo>
                <a:lnTo>
                  <a:pt x="4115098" y="5165"/>
                </a:lnTo>
                <a:lnTo>
                  <a:pt x="4156130" y="19872"/>
                </a:lnTo>
                <a:lnTo>
                  <a:pt x="4192357" y="42936"/>
                </a:lnTo>
                <a:lnTo>
                  <a:pt x="4222595" y="73173"/>
                </a:lnTo>
                <a:lnTo>
                  <a:pt x="4245659" y="109400"/>
                </a:lnTo>
                <a:lnTo>
                  <a:pt x="4260366" y="150433"/>
                </a:lnTo>
                <a:lnTo>
                  <a:pt x="4265532" y="195087"/>
                </a:lnTo>
                <a:lnTo>
                  <a:pt x="4265532" y="840070"/>
                </a:lnTo>
                <a:lnTo>
                  <a:pt x="4260366" y="884724"/>
                </a:lnTo>
                <a:lnTo>
                  <a:pt x="4245659" y="925757"/>
                </a:lnTo>
                <a:lnTo>
                  <a:pt x="4222595" y="961984"/>
                </a:lnTo>
                <a:lnTo>
                  <a:pt x="4192357" y="992221"/>
                </a:lnTo>
                <a:lnTo>
                  <a:pt x="4156130" y="1015285"/>
                </a:lnTo>
                <a:lnTo>
                  <a:pt x="4115098" y="1029992"/>
                </a:lnTo>
                <a:lnTo>
                  <a:pt x="4070444" y="1035157"/>
                </a:lnTo>
                <a:close/>
              </a:path>
            </a:pathLst>
          </a:custGeom>
          <a:solidFill>
            <a:srgbClr val="FFFFFF"/>
          </a:solid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984916" rIns="0" bIns="0" rtlCol="0">
            <a:spAutoFit/>
          </a:bodyPr>
          <a:lstStyle/>
          <a:p>
            <a:pPr marL="4847590">
              <a:lnSpc>
                <a:spcPct val="100000"/>
              </a:lnSpc>
              <a:spcBef>
                <a:spcPts val="100"/>
              </a:spcBef>
            </a:pPr>
            <a:r>
              <a:rPr sz="2500" spc="-10" dirty="0"/>
              <a:t>ÉCOLES</a:t>
            </a:r>
            <a:endParaRPr sz="2500" dirty="0"/>
          </a:p>
        </p:txBody>
      </p:sp>
      <p:sp>
        <p:nvSpPr>
          <p:cNvPr id="5" name="object 5"/>
          <p:cNvSpPr/>
          <p:nvPr/>
        </p:nvSpPr>
        <p:spPr>
          <a:xfrm>
            <a:off x="1205141" y="2715946"/>
            <a:ext cx="4265930" cy="7139940"/>
          </a:xfrm>
          <a:custGeom>
            <a:avLst/>
            <a:gdLst/>
            <a:ahLst/>
            <a:cxnLst/>
            <a:rect l="l" t="t" r="r" b="b"/>
            <a:pathLst>
              <a:path w="4265930" h="7139940">
                <a:moveTo>
                  <a:pt x="4080583" y="7139935"/>
                </a:moveTo>
                <a:lnTo>
                  <a:pt x="184948" y="7139935"/>
                </a:lnTo>
                <a:lnTo>
                  <a:pt x="150433" y="7135942"/>
                </a:lnTo>
                <a:lnTo>
                  <a:pt x="109400" y="7121236"/>
                </a:lnTo>
                <a:lnTo>
                  <a:pt x="73173" y="7098171"/>
                </a:lnTo>
                <a:lnTo>
                  <a:pt x="42936" y="7067934"/>
                </a:lnTo>
                <a:lnTo>
                  <a:pt x="19872" y="7031707"/>
                </a:lnTo>
                <a:lnTo>
                  <a:pt x="5165" y="6990675"/>
                </a:lnTo>
                <a:lnTo>
                  <a:pt x="0" y="6946021"/>
                </a:lnTo>
                <a:lnTo>
                  <a:pt x="0" y="195087"/>
                </a:lnTo>
                <a:lnTo>
                  <a:pt x="5165" y="150433"/>
                </a:lnTo>
                <a:lnTo>
                  <a:pt x="19872" y="109400"/>
                </a:lnTo>
                <a:lnTo>
                  <a:pt x="42936" y="73173"/>
                </a:lnTo>
                <a:lnTo>
                  <a:pt x="73173" y="42936"/>
                </a:lnTo>
                <a:lnTo>
                  <a:pt x="109400" y="19872"/>
                </a:lnTo>
                <a:lnTo>
                  <a:pt x="150433" y="5165"/>
                </a:lnTo>
                <a:lnTo>
                  <a:pt x="195087" y="0"/>
                </a:lnTo>
                <a:lnTo>
                  <a:pt x="4070444" y="0"/>
                </a:lnTo>
                <a:lnTo>
                  <a:pt x="4115098" y="5165"/>
                </a:lnTo>
                <a:lnTo>
                  <a:pt x="4156131" y="19872"/>
                </a:lnTo>
                <a:lnTo>
                  <a:pt x="4192358" y="42936"/>
                </a:lnTo>
                <a:lnTo>
                  <a:pt x="4222595" y="73173"/>
                </a:lnTo>
                <a:lnTo>
                  <a:pt x="4245659" y="109400"/>
                </a:lnTo>
                <a:lnTo>
                  <a:pt x="4260366" y="150433"/>
                </a:lnTo>
                <a:lnTo>
                  <a:pt x="4265531" y="195087"/>
                </a:lnTo>
                <a:lnTo>
                  <a:pt x="4265531" y="6946021"/>
                </a:lnTo>
                <a:lnTo>
                  <a:pt x="4260366" y="6990675"/>
                </a:lnTo>
                <a:lnTo>
                  <a:pt x="4245659" y="7031707"/>
                </a:lnTo>
                <a:lnTo>
                  <a:pt x="4222595" y="7067934"/>
                </a:lnTo>
                <a:lnTo>
                  <a:pt x="4192358" y="7098171"/>
                </a:lnTo>
                <a:lnTo>
                  <a:pt x="4156131" y="7121236"/>
                </a:lnTo>
                <a:lnTo>
                  <a:pt x="4115098" y="7135942"/>
                </a:lnTo>
                <a:lnTo>
                  <a:pt x="4080583" y="7139935"/>
                </a:lnTo>
                <a:close/>
              </a:path>
            </a:pathLst>
          </a:custGeom>
          <a:solidFill>
            <a:srgbClr val="FFFFFF"/>
          </a:solidFill>
        </p:spPr>
        <p:txBody>
          <a:bodyPr wrap="square" lIns="0" tIns="0" rIns="0" bIns="0" rtlCol="0"/>
          <a:lstStyle/>
          <a:p>
            <a:endParaRPr/>
          </a:p>
        </p:txBody>
      </p:sp>
      <p:sp>
        <p:nvSpPr>
          <p:cNvPr id="6" name="object 6"/>
          <p:cNvSpPr txBox="1"/>
          <p:nvPr/>
        </p:nvSpPr>
        <p:spPr>
          <a:xfrm>
            <a:off x="1476934" y="2918507"/>
            <a:ext cx="3841115" cy="1963871"/>
          </a:xfrm>
          <a:prstGeom prst="rect">
            <a:avLst/>
          </a:prstGeom>
        </p:spPr>
        <p:txBody>
          <a:bodyPr vert="horz" wrap="square" lIns="0" tIns="52705" rIns="0" bIns="0" rtlCol="0">
            <a:spAutoFit/>
          </a:bodyPr>
          <a:lstStyle/>
          <a:p>
            <a:pPr marL="12700">
              <a:lnSpc>
                <a:spcPct val="100000"/>
              </a:lnSpc>
              <a:spcBef>
                <a:spcPts val="415"/>
              </a:spcBef>
            </a:pPr>
            <a:r>
              <a:rPr sz="1800" b="1" spc="-10" dirty="0">
                <a:solidFill>
                  <a:srgbClr val="1F2D44"/>
                </a:solidFill>
                <a:latin typeface="Roboto"/>
                <a:cs typeface="Roboto"/>
              </a:rPr>
              <a:t>ISIMA</a:t>
            </a:r>
            <a:endParaRPr sz="1800" dirty="0">
              <a:latin typeface="Roboto"/>
              <a:cs typeface="Roboto"/>
            </a:endParaRPr>
          </a:p>
          <a:p>
            <a:pPr marL="12700" marR="5080">
              <a:lnSpc>
                <a:spcPct val="113300"/>
              </a:lnSpc>
              <a:spcBef>
                <a:spcPts val="25"/>
              </a:spcBef>
            </a:pPr>
            <a:r>
              <a:rPr sz="1800" b="1" dirty="0">
                <a:solidFill>
                  <a:srgbClr val="1F2D44"/>
                </a:solidFill>
                <a:latin typeface="Roboto"/>
                <a:cs typeface="Roboto"/>
              </a:rPr>
              <a:t>Farouk TOUMANI, </a:t>
            </a:r>
            <a:r>
              <a:rPr sz="1800" b="1" spc="-10" dirty="0">
                <a:solidFill>
                  <a:srgbClr val="1F2D44"/>
                </a:solidFill>
                <a:latin typeface="Roboto"/>
                <a:cs typeface="Roboto"/>
              </a:rPr>
              <a:t>Directeur </a:t>
            </a:r>
            <a:r>
              <a:rPr sz="1600" spc="-10" dirty="0">
                <a:solidFill>
                  <a:srgbClr val="1F2D44"/>
                </a:solidFill>
                <a:latin typeface="Roboto"/>
                <a:cs typeface="Roboto"/>
              </a:rPr>
              <a:t>Emmannuel</a:t>
            </a:r>
            <a:r>
              <a:rPr sz="1600" spc="-65" dirty="0">
                <a:solidFill>
                  <a:srgbClr val="1F2D44"/>
                </a:solidFill>
                <a:latin typeface="Roboto"/>
                <a:cs typeface="Roboto"/>
              </a:rPr>
              <a:t> </a:t>
            </a:r>
            <a:r>
              <a:rPr sz="1600" dirty="0">
                <a:solidFill>
                  <a:srgbClr val="1F2D44"/>
                </a:solidFill>
                <a:latin typeface="Roboto"/>
                <a:cs typeface="Roboto"/>
              </a:rPr>
              <a:t>MESNARD,</a:t>
            </a:r>
            <a:r>
              <a:rPr sz="1600" spc="-65" dirty="0">
                <a:solidFill>
                  <a:srgbClr val="1F2D44"/>
                </a:solidFill>
                <a:latin typeface="Roboto"/>
                <a:cs typeface="Roboto"/>
              </a:rPr>
              <a:t> </a:t>
            </a:r>
            <a:r>
              <a:rPr sz="1600" spc="-10" dirty="0">
                <a:solidFill>
                  <a:srgbClr val="1F2D44"/>
                </a:solidFill>
                <a:latin typeface="Roboto"/>
                <a:cs typeface="Roboto"/>
              </a:rPr>
              <a:t>directeur</a:t>
            </a:r>
            <a:r>
              <a:rPr sz="1600" spc="-65" dirty="0">
                <a:solidFill>
                  <a:srgbClr val="1F2D44"/>
                </a:solidFill>
                <a:latin typeface="Roboto"/>
                <a:cs typeface="Roboto"/>
              </a:rPr>
              <a:t> </a:t>
            </a:r>
            <a:r>
              <a:rPr sz="1600" spc="-10" dirty="0">
                <a:solidFill>
                  <a:srgbClr val="1F2D44"/>
                </a:solidFill>
                <a:latin typeface="Roboto"/>
                <a:cs typeface="Roboto"/>
              </a:rPr>
              <a:t>adjoint </a:t>
            </a:r>
            <a:r>
              <a:rPr sz="1600" dirty="0">
                <a:solidFill>
                  <a:srgbClr val="1F2D44"/>
                </a:solidFill>
                <a:latin typeface="Roboto"/>
                <a:cs typeface="Roboto"/>
              </a:rPr>
              <a:t>Edith</a:t>
            </a:r>
            <a:r>
              <a:rPr sz="1600" spc="-20" dirty="0">
                <a:solidFill>
                  <a:srgbClr val="1F2D44"/>
                </a:solidFill>
                <a:latin typeface="Roboto"/>
                <a:cs typeface="Roboto"/>
              </a:rPr>
              <a:t> </a:t>
            </a:r>
            <a:r>
              <a:rPr sz="1600" dirty="0">
                <a:solidFill>
                  <a:srgbClr val="1F2D44"/>
                </a:solidFill>
                <a:latin typeface="Roboto"/>
                <a:cs typeface="Roboto"/>
              </a:rPr>
              <a:t>COUÉ</a:t>
            </a:r>
            <a:r>
              <a:rPr sz="1600" spc="-20" dirty="0">
                <a:solidFill>
                  <a:srgbClr val="1F2D44"/>
                </a:solidFill>
                <a:latin typeface="Roboto"/>
                <a:cs typeface="Roboto"/>
              </a:rPr>
              <a:t> </a:t>
            </a:r>
            <a:r>
              <a:rPr sz="1600" dirty="0">
                <a:solidFill>
                  <a:srgbClr val="1F2D44"/>
                </a:solidFill>
                <a:latin typeface="Roboto"/>
                <a:cs typeface="Roboto"/>
              </a:rPr>
              <a:t>directrice</a:t>
            </a:r>
            <a:r>
              <a:rPr sz="1600" spc="-20" dirty="0">
                <a:solidFill>
                  <a:srgbClr val="1F2D44"/>
                </a:solidFill>
                <a:latin typeface="Roboto"/>
                <a:cs typeface="Roboto"/>
              </a:rPr>
              <a:t> </a:t>
            </a:r>
            <a:r>
              <a:rPr sz="1600" dirty="0">
                <a:solidFill>
                  <a:srgbClr val="1F2D44"/>
                </a:solidFill>
                <a:latin typeface="Roboto"/>
                <a:cs typeface="Roboto"/>
              </a:rPr>
              <a:t>adjointe</a:t>
            </a:r>
            <a:r>
              <a:rPr sz="1600" spc="-20" dirty="0">
                <a:solidFill>
                  <a:srgbClr val="1F2D44"/>
                </a:solidFill>
                <a:latin typeface="Roboto"/>
                <a:cs typeface="Roboto"/>
              </a:rPr>
              <a:t> </a:t>
            </a:r>
            <a:r>
              <a:rPr sz="1600" dirty="0">
                <a:solidFill>
                  <a:srgbClr val="1F2D44"/>
                </a:solidFill>
                <a:latin typeface="Roboto"/>
                <a:cs typeface="Roboto"/>
              </a:rPr>
              <a:t>des</a:t>
            </a:r>
            <a:r>
              <a:rPr sz="1600" spc="-20" dirty="0">
                <a:solidFill>
                  <a:srgbClr val="1F2D44"/>
                </a:solidFill>
                <a:latin typeface="Roboto"/>
                <a:cs typeface="Roboto"/>
              </a:rPr>
              <a:t> </a:t>
            </a:r>
            <a:r>
              <a:rPr sz="1600" spc="-10" dirty="0">
                <a:solidFill>
                  <a:srgbClr val="1F2D44"/>
                </a:solidFill>
                <a:latin typeface="Roboto"/>
                <a:cs typeface="Roboto"/>
              </a:rPr>
              <a:t>études </a:t>
            </a:r>
            <a:endParaRPr lang="fr-FR" sz="1600" spc="-10" dirty="0">
              <a:solidFill>
                <a:srgbClr val="1F2D44"/>
              </a:solidFill>
              <a:latin typeface="Roboto"/>
              <a:cs typeface="Roboto"/>
            </a:endParaRPr>
          </a:p>
          <a:p>
            <a:pPr marL="12700" marR="5080">
              <a:lnSpc>
                <a:spcPct val="113300"/>
              </a:lnSpc>
              <a:spcBef>
                <a:spcPts val="25"/>
              </a:spcBef>
            </a:pPr>
            <a:r>
              <a:rPr sz="1600" spc="-10" dirty="0">
                <a:solidFill>
                  <a:srgbClr val="1F2D44"/>
                </a:solidFill>
                <a:latin typeface="Roboto"/>
                <a:cs typeface="Roboto"/>
              </a:rPr>
              <a:t>Sophie</a:t>
            </a:r>
            <a:r>
              <a:rPr sz="1600" spc="-70" dirty="0">
                <a:solidFill>
                  <a:srgbClr val="1F2D44"/>
                </a:solidFill>
                <a:latin typeface="Roboto"/>
                <a:cs typeface="Roboto"/>
              </a:rPr>
              <a:t> </a:t>
            </a:r>
            <a:r>
              <a:rPr sz="1600" dirty="0">
                <a:solidFill>
                  <a:srgbClr val="1F2D44"/>
                </a:solidFill>
                <a:latin typeface="Roboto"/>
                <a:cs typeface="Roboto"/>
              </a:rPr>
              <a:t>DERET,</a:t>
            </a:r>
            <a:r>
              <a:rPr sz="1600" spc="-65" dirty="0">
                <a:solidFill>
                  <a:srgbClr val="1F2D44"/>
                </a:solidFill>
                <a:latin typeface="Roboto"/>
                <a:cs typeface="Roboto"/>
              </a:rPr>
              <a:t> </a:t>
            </a:r>
            <a:r>
              <a:rPr sz="1600" spc="-10" dirty="0">
                <a:solidFill>
                  <a:srgbClr val="1F2D44"/>
                </a:solidFill>
                <a:latin typeface="Roboto"/>
                <a:cs typeface="Roboto"/>
              </a:rPr>
              <a:t>responsable</a:t>
            </a:r>
            <a:r>
              <a:rPr sz="1600" spc="-65" dirty="0">
                <a:solidFill>
                  <a:srgbClr val="1F2D44"/>
                </a:solidFill>
                <a:latin typeface="Roboto"/>
                <a:cs typeface="Roboto"/>
              </a:rPr>
              <a:t> </a:t>
            </a:r>
            <a:r>
              <a:rPr sz="1600" spc="-10" dirty="0">
                <a:solidFill>
                  <a:srgbClr val="1F2D44"/>
                </a:solidFill>
                <a:latin typeface="Roboto"/>
                <a:cs typeface="Roboto"/>
              </a:rPr>
              <a:t>administrative</a:t>
            </a:r>
            <a:endParaRPr sz="1600" dirty="0">
              <a:latin typeface="Roboto"/>
              <a:cs typeface="Roboto"/>
            </a:endParaRPr>
          </a:p>
          <a:p>
            <a:pPr marL="12700">
              <a:lnSpc>
                <a:spcPct val="100000"/>
              </a:lnSpc>
              <a:spcBef>
                <a:spcPts val="305"/>
              </a:spcBef>
            </a:pPr>
            <a:r>
              <a:rPr sz="1100" spc="-10" dirty="0">
                <a:solidFill>
                  <a:srgbClr val="1F2D44"/>
                </a:solidFill>
                <a:latin typeface="Roboto"/>
                <a:cs typeface="Roboto"/>
                <a:hlinkClick r:id="rId2"/>
              </a:rPr>
              <a:t>secretariat@isima.fr</a:t>
            </a:r>
            <a:endParaRPr sz="1100" dirty="0">
              <a:latin typeface="Roboto"/>
              <a:cs typeface="Roboto"/>
            </a:endParaRPr>
          </a:p>
        </p:txBody>
      </p:sp>
      <p:sp>
        <p:nvSpPr>
          <p:cNvPr id="7" name="object 7"/>
          <p:cNvSpPr txBox="1"/>
          <p:nvPr/>
        </p:nvSpPr>
        <p:spPr>
          <a:xfrm>
            <a:off x="1445818" y="5171714"/>
            <a:ext cx="3841115" cy="1970539"/>
          </a:xfrm>
          <a:prstGeom prst="rect">
            <a:avLst/>
          </a:prstGeom>
        </p:spPr>
        <p:txBody>
          <a:bodyPr vert="horz" wrap="square" lIns="0" tIns="12700" rIns="0" bIns="0" rtlCol="0">
            <a:spAutoFit/>
          </a:bodyPr>
          <a:lstStyle/>
          <a:p>
            <a:pPr marL="12700" marR="1215390">
              <a:lnSpc>
                <a:spcPct val="114599"/>
              </a:lnSpc>
              <a:spcBef>
                <a:spcPts val="100"/>
              </a:spcBef>
            </a:pPr>
            <a:r>
              <a:rPr sz="1800" b="1" dirty="0">
                <a:solidFill>
                  <a:srgbClr val="1F2D44"/>
                </a:solidFill>
                <a:latin typeface="Roboto"/>
                <a:cs typeface="Roboto"/>
              </a:rPr>
              <a:t>P</a:t>
            </a:r>
            <a:r>
              <a:rPr lang="fr-FR" sz="1800" b="1" dirty="0" err="1">
                <a:solidFill>
                  <a:srgbClr val="1F2D44"/>
                </a:solidFill>
                <a:latin typeface="Roboto"/>
                <a:cs typeface="Roboto"/>
              </a:rPr>
              <a:t>olytech</a:t>
            </a:r>
            <a:r>
              <a:rPr sz="1800" b="1" spc="-25" dirty="0">
                <a:solidFill>
                  <a:srgbClr val="1F2D44"/>
                </a:solidFill>
                <a:latin typeface="Roboto"/>
                <a:cs typeface="Roboto"/>
              </a:rPr>
              <a:t> </a:t>
            </a:r>
            <a:r>
              <a:rPr sz="1800" b="1" spc="-10" dirty="0">
                <a:solidFill>
                  <a:srgbClr val="1F2D44"/>
                </a:solidFill>
                <a:latin typeface="Roboto"/>
                <a:cs typeface="Roboto"/>
              </a:rPr>
              <a:t>Clermont </a:t>
            </a:r>
            <a:r>
              <a:rPr sz="1800" b="1" dirty="0">
                <a:solidFill>
                  <a:srgbClr val="1F2D44"/>
                </a:solidFill>
                <a:latin typeface="Roboto"/>
                <a:cs typeface="Roboto"/>
              </a:rPr>
              <a:t>Pierre</a:t>
            </a:r>
            <a:r>
              <a:rPr sz="1800" b="1" spc="-25" dirty="0">
                <a:solidFill>
                  <a:srgbClr val="1F2D44"/>
                </a:solidFill>
                <a:latin typeface="Roboto"/>
                <a:cs typeface="Roboto"/>
              </a:rPr>
              <a:t> </a:t>
            </a:r>
            <a:r>
              <a:rPr sz="1800" b="1" spc="-10" dirty="0">
                <a:solidFill>
                  <a:srgbClr val="1F2D44"/>
                </a:solidFill>
                <a:latin typeface="Roboto"/>
                <a:cs typeface="Roboto"/>
              </a:rPr>
              <a:t>BREUL,</a:t>
            </a:r>
            <a:r>
              <a:rPr lang="fr-FR" b="1" spc="-25" dirty="0">
                <a:solidFill>
                  <a:srgbClr val="1F2D44"/>
                </a:solidFill>
                <a:latin typeface="Roboto"/>
                <a:cs typeface="Roboto"/>
              </a:rPr>
              <a:t> </a:t>
            </a:r>
            <a:r>
              <a:rPr sz="1800" b="1" spc="-10" dirty="0">
                <a:solidFill>
                  <a:srgbClr val="1F2D44"/>
                </a:solidFill>
                <a:latin typeface="Roboto"/>
                <a:cs typeface="Roboto"/>
              </a:rPr>
              <a:t>Directeur</a:t>
            </a:r>
            <a:endParaRPr sz="1800" dirty="0">
              <a:latin typeface="Roboto"/>
              <a:cs typeface="Roboto"/>
            </a:endParaRPr>
          </a:p>
          <a:p>
            <a:pPr marL="12700" marR="5080">
              <a:lnSpc>
                <a:spcPct val="113300"/>
              </a:lnSpc>
              <a:spcBef>
                <a:spcPts val="35"/>
              </a:spcBef>
            </a:pPr>
            <a:r>
              <a:rPr sz="1600" dirty="0">
                <a:solidFill>
                  <a:srgbClr val="1F2D44"/>
                </a:solidFill>
                <a:latin typeface="Roboto"/>
                <a:cs typeface="Roboto"/>
              </a:rPr>
              <a:t>Hélène</a:t>
            </a:r>
            <a:r>
              <a:rPr sz="1600" spc="-45" dirty="0">
                <a:solidFill>
                  <a:srgbClr val="1F2D44"/>
                </a:solidFill>
                <a:latin typeface="Roboto"/>
                <a:cs typeface="Roboto"/>
              </a:rPr>
              <a:t> </a:t>
            </a:r>
            <a:r>
              <a:rPr sz="1600" dirty="0">
                <a:solidFill>
                  <a:srgbClr val="1F2D44"/>
                </a:solidFill>
                <a:latin typeface="Roboto"/>
                <a:cs typeface="Roboto"/>
              </a:rPr>
              <a:t>DE</a:t>
            </a:r>
            <a:r>
              <a:rPr sz="1600" spc="-45" dirty="0">
                <a:solidFill>
                  <a:srgbClr val="1F2D44"/>
                </a:solidFill>
                <a:latin typeface="Roboto"/>
                <a:cs typeface="Roboto"/>
              </a:rPr>
              <a:t> </a:t>
            </a:r>
            <a:r>
              <a:rPr sz="1600" dirty="0">
                <a:solidFill>
                  <a:srgbClr val="1F2D44"/>
                </a:solidFill>
                <a:latin typeface="Roboto"/>
                <a:cs typeface="Roboto"/>
              </a:rPr>
              <a:t>BAYNAST,</a:t>
            </a:r>
            <a:r>
              <a:rPr sz="1600" spc="-40" dirty="0">
                <a:solidFill>
                  <a:srgbClr val="1F2D44"/>
                </a:solidFill>
                <a:latin typeface="Roboto"/>
                <a:cs typeface="Roboto"/>
              </a:rPr>
              <a:t> </a:t>
            </a:r>
            <a:r>
              <a:rPr sz="1600" spc="-10" dirty="0">
                <a:solidFill>
                  <a:srgbClr val="1F2D44"/>
                </a:solidFill>
                <a:latin typeface="Roboto"/>
                <a:cs typeface="Roboto"/>
              </a:rPr>
              <a:t>directrice</a:t>
            </a:r>
            <a:r>
              <a:rPr sz="1600" spc="-45" dirty="0">
                <a:solidFill>
                  <a:srgbClr val="1F2D44"/>
                </a:solidFill>
                <a:latin typeface="Roboto"/>
                <a:cs typeface="Roboto"/>
              </a:rPr>
              <a:t> </a:t>
            </a:r>
            <a:r>
              <a:rPr sz="1600" spc="-10" dirty="0">
                <a:solidFill>
                  <a:srgbClr val="1F2D44"/>
                </a:solidFill>
                <a:latin typeface="Roboto"/>
                <a:cs typeface="Roboto"/>
              </a:rPr>
              <a:t>adjointe </a:t>
            </a:r>
            <a:r>
              <a:rPr sz="1600" dirty="0">
                <a:solidFill>
                  <a:srgbClr val="1F2D44"/>
                </a:solidFill>
                <a:latin typeface="Roboto"/>
                <a:cs typeface="Roboto"/>
              </a:rPr>
              <a:t>Cédric</a:t>
            </a:r>
            <a:r>
              <a:rPr sz="1600" spc="-50" dirty="0">
                <a:solidFill>
                  <a:srgbClr val="1F2D44"/>
                </a:solidFill>
                <a:latin typeface="Roboto"/>
                <a:cs typeface="Roboto"/>
              </a:rPr>
              <a:t> </a:t>
            </a:r>
            <a:r>
              <a:rPr sz="1600" dirty="0">
                <a:solidFill>
                  <a:srgbClr val="1F2D44"/>
                </a:solidFill>
                <a:latin typeface="Roboto"/>
                <a:cs typeface="Roboto"/>
              </a:rPr>
              <a:t>CHAUVIERE,</a:t>
            </a:r>
            <a:r>
              <a:rPr sz="1600" spc="-45" dirty="0">
                <a:solidFill>
                  <a:srgbClr val="1F2D44"/>
                </a:solidFill>
                <a:latin typeface="Roboto"/>
                <a:cs typeface="Roboto"/>
              </a:rPr>
              <a:t> </a:t>
            </a:r>
            <a:r>
              <a:rPr sz="1600" spc="-10" dirty="0">
                <a:solidFill>
                  <a:srgbClr val="1F2D44"/>
                </a:solidFill>
                <a:latin typeface="Roboto"/>
                <a:cs typeface="Roboto"/>
              </a:rPr>
              <a:t>directeur</a:t>
            </a:r>
            <a:r>
              <a:rPr sz="1600" spc="-50" dirty="0">
                <a:solidFill>
                  <a:srgbClr val="1F2D44"/>
                </a:solidFill>
                <a:latin typeface="Roboto"/>
                <a:cs typeface="Roboto"/>
              </a:rPr>
              <a:t> </a:t>
            </a:r>
            <a:r>
              <a:rPr sz="1600" dirty="0">
                <a:solidFill>
                  <a:srgbClr val="1F2D44"/>
                </a:solidFill>
                <a:latin typeface="Roboto"/>
                <a:cs typeface="Roboto"/>
              </a:rPr>
              <a:t>des</a:t>
            </a:r>
            <a:r>
              <a:rPr sz="1600" spc="-45" dirty="0">
                <a:solidFill>
                  <a:srgbClr val="1F2D44"/>
                </a:solidFill>
                <a:latin typeface="Roboto"/>
                <a:cs typeface="Roboto"/>
              </a:rPr>
              <a:t> </a:t>
            </a:r>
            <a:r>
              <a:rPr sz="1600" spc="-10" dirty="0">
                <a:solidFill>
                  <a:srgbClr val="1F2D44"/>
                </a:solidFill>
                <a:latin typeface="Roboto"/>
                <a:cs typeface="Roboto"/>
              </a:rPr>
              <a:t>études </a:t>
            </a:r>
            <a:r>
              <a:rPr sz="1600" dirty="0">
                <a:solidFill>
                  <a:srgbClr val="1F2D44"/>
                </a:solidFill>
                <a:latin typeface="Roboto"/>
                <a:cs typeface="Roboto"/>
              </a:rPr>
              <a:t>Cédric</a:t>
            </a:r>
            <a:r>
              <a:rPr sz="1600" spc="-15" dirty="0">
                <a:solidFill>
                  <a:srgbClr val="1F2D44"/>
                </a:solidFill>
                <a:latin typeface="Roboto"/>
                <a:cs typeface="Roboto"/>
              </a:rPr>
              <a:t> </a:t>
            </a:r>
            <a:r>
              <a:rPr sz="1600" dirty="0">
                <a:solidFill>
                  <a:srgbClr val="1F2D44"/>
                </a:solidFill>
                <a:latin typeface="Roboto"/>
                <a:cs typeface="Roboto"/>
              </a:rPr>
              <a:t>CHAMBON,</a:t>
            </a:r>
            <a:r>
              <a:rPr sz="1600" spc="-10" dirty="0">
                <a:solidFill>
                  <a:srgbClr val="1F2D44"/>
                </a:solidFill>
                <a:latin typeface="Roboto"/>
                <a:cs typeface="Roboto"/>
              </a:rPr>
              <a:t> responsable administratif</a:t>
            </a:r>
            <a:endParaRPr sz="1600" dirty="0">
              <a:latin typeface="Roboto"/>
              <a:cs typeface="Roboto"/>
            </a:endParaRPr>
          </a:p>
          <a:p>
            <a:pPr marL="12700">
              <a:lnSpc>
                <a:spcPct val="100000"/>
              </a:lnSpc>
              <a:spcBef>
                <a:spcPts val="305"/>
              </a:spcBef>
            </a:pPr>
            <a:r>
              <a:rPr sz="1100" spc="-10" dirty="0">
                <a:solidFill>
                  <a:srgbClr val="1F2D44"/>
                </a:solidFill>
                <a:latin typeface="Roboto"/>
                <a:cs typeface="Roboto"/>
                <a:hlinkClick r:id="rId3"/>
              </a:rPr>
              <a:t>direction.polytech@listes.uca.fr</a:t>
            </a:r>
            <a:endParaRPr sz="1100" dirty="0">
              <a:latin typeface="Roboto"/>
              <a:cs typeface="Roboto"/>
            </a:endParaRPr>
          </a:p>
        </p:txBody>
      </p:sp>
      <p:sp>
        <p:nvSpPr>
          <p:cNvPr id="8" name="object 8"/>
          <p:cNvSpPr txBox="1"/>
          <p:nvPr/>
        </p:nvSpPr>
        <p:spPr>
          <a:xfrm>
            <a:off x="1414704" y="7281202"/>
            <a:ext cx="3903345" cy="1966308"/>
          </a:xfrm>
          <a:prstGeom prst="rect">
            <a:avLst/>
          </a:prstGeom>
        </p:spPr>
        <p:txBody>
          <a:bodyPr vert="horz" wrap="square" lIns="0" tIns="52705" rIns="0" bIns="0" rtlCol="0">
            <a:spAutoFit/>
          </a:bodyPr>
          <a:lstStyle/>
          <a:p>
            <a:pPr marL="12700">
              <a:lnSpc>
                <a:spcPct val="100000"/>
              </a:lnSpc>
              <a:spcBef>
                <a:spcPts val="415"/>
              </a:spcBef>
            </a:pPr>
            <a:r>
              <a:rPr sz="1800" b="1" dirty="0">
                <a:solidFill>
                  <a:srgbClr val="1F2D44"/>
                </a:solidFill>
                <a:latin typeface="Roboto"/>
                <a:cs typeface="Roboto"/>
              </a:rPr>
              <a:t>SIGMA</a:t>
            </a:r>
            <a:r>
              <a:rPr sz="1800" b="1" spc="40" dirty="0">
                <a:solidFill>
                  <a:srgbClr val="1F2D44"/>
                </a:solidFill>
                <a:latin typeface="Roboto"/>
                <a:cs typeface="Roboto"/>
              </a:rPr>
              <a:t> </a:t>
            </a:r>
            <a:r>
              <a:rPr sz="1800" b="1" spc="-10" dirty="0">
                <a:solidFill>
                  <a:srgbClr val="1F2D44"/>
                </a:solidFill>
                <a:latin typeface="Roboto"/>
                <a:cs typeface="Roboto"/>
              </a:rPr>
              <a:t>Clermont</a:t>
            </a:r>
            <a:endParaRPr sz="1800" dirty="0">
              <a:latin typeface="Roboto"/>
              <a:cs typeface="Roboto"/>
            </a:endParaRPr>
          </a:p>
          <a:p>
            <a:pPr marL="12700">
              <a:lnSpc>
                <a:spcPct val="100000"/>
              </a:lnSpc>
              <a:spcBef>
                <a:spcPts val="315"/>
              </a:spcBef>
            </a:pPr>
            <a:r>
              <a:rPr sz="1800" b="1" dirty="0">
                <a:solidFill>
                  <a:srgbClr val="1F2D44"/>
                </a:solidFill>
                <a:latin typeface="Roboto"/>
                <a:cs typeface="Roboto"/>
              </a:rPr>
              <a:t>Nicolas</a:t>
            </a:r>
            <a:r>
              <a:rPr sz="1800" b="1" spc="-5" dirty="0">
                <a:solidFill>
                  <a:srgbClr val="1F2D44"/>
                </a:solidFill>
                <a:latin typeface="Roboto"/>
                <a:cs typeface="Roboto"/>
              </a:rPr>
              <a:t> </a:t>
            </a:r>
            <a:r>
              <a:rPr sz="1800" b="1" dirty="0">
                <a:solidFill>
                  <a:srgbClr val="1F2D44"/>
                </a:solidFill>
                <a:latin typeface="Roboto"/>
                <a:cs typeface="Roboto"/>
              </a:rPr>
              <a:t>GAYTON, </a:t>
            </a:r>
            <a:r>
              <a:rPr sz="1800" b="1" spc="-10" dirty="0">
                <a:solidFill>
                  <a:srgbClr val="1F2D44"/>
                </a:solidFill>
                <a:latin typeface="Roboto"/>
                <a:cs typeface="Roboto"/>
              </a:rPr>
              <a:t>Directeur</a:t>
            </a:r>
            <a:endParaRPr sz="1800" dirty="0">
              <a:latin typeface="Roboto"/>
              <a:cs typeface="Roboto"/>
            </a:endParaRPr>
          </a:p>
          <a:p>
            <a:pPr marL="12700" marR="5080">
              <a:lnSpc>
                <a:spcPct val="113300"/>
              </a:lnSpc>
              <a:spcBef>
                <a:spcPts val="35"/>
              </a:spcBef>
            </a:pPr>
            <a:r>
              <a:rPr sz="1600" spc="-10" dirty="0">
                <a:solidFill>
                  <a:srgbClr val="1F2D44"/>
                </a:solidFill>
                <a:latin typeface="Roboto"/>
                <a:cs typeface="Roboto"/>
              </a:rPr>
              <a:t>Geneviève</a:t>
            </a:r>
            <a:r>
              <a:rPr sz="1600" spc="-45" dirty="0">
                <a:solidFill>
                  <a:srgbClr val="1F2D44"/>
                </a:solidFill>
                <a:latin typeface="Roboto"/>
                <a:cs typeface="Roboto"/>
              </a:rPr>
              <a:t> </a:t>
            </a:r>
            <a:r>
              <a:rPr sz="1600" dirty="0">
                <a:solidFill>
                  <a:srgbClr val="1F2D44"/>
                </a:solidFill>
                <a:latin typeface="Roboto"/>
                <a:cs typeface="Roboto"/>
              </a:rPr>
              <a:t>CHADEYRON,</a:t>
            </a:r>
            <a:r>
              <a:rPr sz="1600" spc="-40" dirty="0">
                <a:solidFill>
                  <a:srgbClr val="1F2D44"/>
                </a:solidFill>
                <a:latin typeface="Roboto"/>
                <a:cs typeface="Roboto"/>
              </a:rPr>
              <a:t> </a:t>
            </a:r>
            <a:r>
              <a:rPr sz="1600" spc="-10" dirty="0">
                <a:solidFill>
                  <a:srgbClr val="1F2D44"/>
                </a:solidFill>
                <a:latin typeface="Roboto"/>
                <a:cs typeface="Roboto"/>
              </a:rPr>
              <a:t>directrice</a:t>
            </a:r>
            <a:r>
              <a:rPr sz="1600" spc="-40" dirty="0">
                <a:solidFill>
                  <a:srgbClr val="1F2D44"/>
                </a:solidFill>
                <a:latin typeface="Roboto"/>
                <a:cs typeface="Roboto"/>
              </a:rPr>
              <a:t> </a:t>
            </a:r>
            <a:r>
              <a:rPr sz="1600" spc="-10" dirty="0" err="1">
                <a:solidFill>
                  <a:srgbClr val="1F2D44"/>
                </a:solidFill>
                <a:latin typeface="Roboto"/>
                <a:cs typeface="Roboto"/>
              </a:rPr>
              <a:t>adjointe</a:t>
            </a:r>
            <a:r>
              <a:rPr sz="1600" spc="-10" dirty="0">
                <a:solidFill>
                  <a:srgbClr val="1F2D44"/>
                </a:solidFill>
                <a:latin typeface="Roboto"/>
                <a:cs typeface="Roboto"/>
              </a:rPr>
              <a:t> </a:t>
            </a:r>
            <a:endParaRPr lang="fr-FR" sz="1600" spc="-10" dirty="0">
              <a:solidFill>
                <a:srgbClr val="1F2D44"/>
              </a:solidFill>
              <a:latin typeface="Roboto"/>
              <a:cs typeface="Roboto"/>
            </a:endParaRPr>
          </a:p>
          <a:p>
            <a:pPr marL="12700" marR="5080">
              <a:lnSpc>
                <a:spcPct val="113300"/>
              </a:lnSpc>
              <a:spcBef>
                <a:spcPts val="35"/>
              </a:spcBef>
            </a:pPr>
            <a:r>
              <a:rPr lang="fr-FR" sz="1600" spc="-10" dirty="0">
                <a:solidFill>
                  <a:srgbClr val="1F2D44"/>
                </a:solidFill>
                <a:latin typeface="Roboto"/>
                <a:cs typeface="Roboto"/>
              </a:rPr>
              <a:t>Fabrice GROS</a:t>
            </a:r>
            <a:r>
              <a:rPr sz="1600" dirty="0">
                <a:solidFill>
                  <a:srgbClr val="1F2D44"/>
                </a:solidFill>
                <a:latin typeface="Roboto"/>
                <a:cs typeface="Roboto"/>
              </a:rPr>
              <a:t>,</a:t>
            </a:r>
            <a:r>
              <a:rPr sz="1600" spc="-55" dirty="0">
                <a:solidFill>
                  <a:srgbClr val="1F2D44"/>
                </a:solidFill>
                <a:latin typeface="Roboto"/>
                <a:cs typeface="Roboto"/>
              </a:rPr>
              <a:t> </a:t>
            </a:r>
            <a:r>
              <a:rPr sz="1600" spc="-10" dirty="0">
                <a:solidFill>
                  <a:srgbClr val="1F2D44"/>
                </a:solidFill>
                <a:latin typeface="Roboto"/>
                <a:cs typeface="Roboto"/>
              </a:rPr>
              <a:t>directeur</a:t>
            </a:r>
            <a:r>
              <a:rPr sz="1600" spc="-55" dirty="0">
                <a:solidFill>
                  <a:srgbClr val="1F2D44"/>
                </a:solidFill>
                <a:latin typeface="Roboto"/>
                <a:cs typeface="Roboto"/>
              </a:rPr>
              <a:t> </a:t>
            </a:r>
            <a:r>
              <a:rPr sz="1600" dirty="0">
                <a:solidFill>
                  <a:srgbClr val="1F2D44"/>
                </a:solidFill>
                <a:latin typeface="Roboto"/>
                <a:cs typeface="Roboto"/>
              </a:rPr>
              <a:t>des</a:t>
            </a:r>
            <a:r>
              <a:rPr sz="1600" spc="-55" dirty="0">
                <a:solidFill>
                  <a:srgbClr val="1F2D44"/>
                </a:solidFill>
                <a:latin typeface="Roboto"/>
                <a:cs typeface="Roboto"/>
              </a:rPr>
              <a:t> </a:t>
            </a:r>
            <a:r>
              <a:rPr sz="1600" spc="-10" dirty="0">
                <a:solidFill>
                  <a:srgbClr val="1F2D44"/>
                </a:solidFill>
                <a:latin typeface="Roboto"/>
                <a:cs typeface="Roboto"/>
              </a:rPr>
              <a:t>études </a:t>
            </a:r>
            <a:r>
              <a:rPr sz="1600" dirty="0">
                <a:solidFill>
                  <a:srgbClr val="1F2D44"/>
                </a:solidFill>
                <a:latin typeface="Roboto"/>
                <a:cs typeface="Roboto"/>
              </a:rPr>
              <a:t>Gilles</a:t>
            </a:r>
            <a:r>
              <a:rPr sz="1600" spc="-65" dirty="0">
                <a:solidFill>
                  <a:srgbClr val="1F2D44"/>
                </a:solidFill>
                <a:latin typeface="Roboto"/>
                <a:cs typeface="Roboto"/>
              </a:rPr>
              <a:t> </a:t>
            </a:r>
            <a:r>
              <a:rPr sz="1600" dirty="0">
                <a:solidFill>
                  <a:srgbClr val="1F2D44"/>
                </a:solidFill>
                <a:latin typeface="Roboto"/>
                <a:cs typeface="Roboto"/>
              </a:rPr>
              <a:t>MOUNET,</a:t>
            </a:r>
            <a:r>
              <a:rPr sz="1600" spc="-60" dirty="0">
                <a:solidFill>
                  <a:srgbClr val="1F2D44"/>
                </a:solidFill>
                <a:latin typeface="Roboto"/>
                <a:cs typeface="Roboto"/>
              </a:rPr>
              <a:t> </a:t>
            </a:r>
            <a:r>
              <a:rPr sz="1600" spc="-10" dirty="0">
                <a:solidFill>
                  <a:srgbClr val="1F2D44"/>
                </a:solidFill>
                <a:latin typeface="Roboto"/>
                <a:cs typeface="Roboto"/>
              </a:rPr>
              <a:t>responsable</a:t>
            </a:r>
            <a:r>
              <a:rPr sz="1600" spc="-65" dirty="0">
                <a:solidFill>
                  <a:srgbClr val="1F2D44"/>
                </a:solidFill>
                <a:latin typeface="Roboto"/>
                <a:cs typeface="Roboto"/>
              </a:rPr>
              <a:t> </a:t>
            </a:r>
            <a:r>
              <a:rPr sz="1600" spc="-10" dirty="0">
                <a:solidFill>
                  <a:srgbClr val="1F2D44"/>
                </a:solidFill>
                <a:latin typeface="Roboto"/>
                <a:cs typeface="Roboto"/>
              </a:rPr>
              <a:t>administratif</a:t>
            </a:r>
            <a:endParaRPr sz="1600" dirty="0">
              <a:latin typeface="Roboto"/>
              <a:cs typeface="Roboto"/>
            </a:endParaRPr>
          </a:p>
          <a:p>
            <a:pPr marL="12700">
              <a:lnSpc>
                <a:spcPct val="100000"/>
              </a:lnSpc>
              <a:spcBef>
                <a:spcPts val="305"/>
              </a:spcBef>
            </a:pPr>
            <a:r>
              <a:rPr sz="1100" spc="-30" dirty="0">
                <a:solidFill>
                  <a:srgbClr val="1F2D44"/>
                </a:solidFill>
                <a:latin typeface="Roboto"/>
                <a:cs typeface="Roboto"/>
                <a:hlinkClick r:id="rId4"/>
              </a:rPr>
              <a:t>direction@sigma-</a:t>
            </a:r>
            <a:r>
              <a:rPr sz="1100" spc="-10" dirty="0">
                <a:solidFill>
                  <a:srgbClr val="1F2D44"/>
                </a:solidFill>
                <a:latin typeface="Roboto"/>
                <a:cs typeface="Roboto"/>
                <a:hlinkClick r:id="rId4"/>
              </a:rPr>
              <a:t>clermont.fr</a:t>
            </a:r>
            <a:endParaRPr sz="1100" dirty="0">
              <a:latin typeface="Roboto"/>
              <a:cs typeface="Roboto"/>
            </a:endParaRPr>
          </a:p>
        </p:txBody>
      </p:sp>
      <p:sp>
        <p:nvSpPr>
          <p:cNvPr id="9" name="object 9"/>
          <p:cNvSpPr/>
          <p:nvPr/>
        </p:nvSpPr>
        <p:spPr>
          <a:xfrm>
            <a:off x="6917470" y="2715946"/>
            <a:ext cx="4133215" cy="3072765"/>
          </a:xfrm>
          <a:custGeom>
            <a:avLst/>
            <a:gdLst/>
            <a:ahLst/>
            <a:cxnLst/>
            <a:rect l="l" t="t" r="r" b="b"/>
            <a:pathLst>
              <a:path w="4133215" h="3072765">
                <a:moveTo>
                  <a:pt x="3961734" y="3072295"/>
                </a:moveTo>
                <a:lnTo>
                  <a:pt x="171438" y="3072295"/>
                </a:lnTo>
                <a:lnTo>
                  <a:pt x="150433" y="3069865"/>
                </a:lnTo>
                <a:lnTo>
                  <a:pt x="109401" y="3055159"/>
                </a:lnTo>
                <a:lnTo>
                  <a:pt x="73173" y="3032095"/>
                </a:lnTo>
                <a:lnTo>
                  <a:pt x="42936" y="3001857"/>
                </a:lnTo>
                <a:lnTo>
                  <a:pt x="19872" y="2965630"/>
                </a:lnTo>
                <a:lnTo>
                  <a:pt x="5165" y="2924598"/>
                </a:lnTo>
                <a:lnTo>
                  <a:pt x="0" y="2879943"/>
                </a:lnTo>
                <a:lnTo>
                  <a:pt x="0" y="195087"/>
                </a:lnTo>
                <a:lnTo>
                  <a:pt x="5165" y="150433"/>
                </a:lnTo>
                <a:lnTo>
                  <a:pt x="19872" y="109400"/>
                </a:lnTo>
                <a:lnTo>
                  <a:pt x="42936" y="73173"/>
                </a:lnTo>
                <a:lnTo>
                  <a:pt x="73173" y="42936"/>
                </a:lnTo>
                <a:lnTo>
                  <a:pt x="109401" y="19872"/>
                </a:lnTo>
                <a:lnTo>
                  <a:pt x="150433" y="5165"/>
                </a:lnTo>
                <a:lnTo>
                  <a:pt x="195087" y="0"/>
                </a:lnTo>
                <a:lnTo>
                  <a:pt x="3938085" y="0"/>
                </a:lnTo>
                <a:lnTo>
                  <a:pt x="3982739" y="5165"/>
                </a:lnTo>
                <a:lnTo>
                  <a:pt x="4023771" y="19872"/>
                </a:lnTo>
                <a:lnTo>
                  <a:pt x="4059998" y="42936"/>
                </a:lnTo>
                <a:lnTo>
                  <a:pt x="4090236" y="73173"/>
                </a:lnTo>
                <a:lnTo>
                  <a:pt x="4113300" y="109400"/>
                </a:lnTo>
                <a:lnTo>
                  <a:pt x="4128007" y="150433"/>
                </a:lnTo>
                <a:lnTo>
                  <a:pt x="4133172" y="195087"/>
                </a:lnTo>
                <a:lnTo>
                  <a:pt x="4133172" y="2879943"/>
                </a:lnTo>
                <a:lnTo>
                  <a:pt x="4128007" y="2924598"/>
                </a:lnTo>
                <a:lnTo>
                  <a:pt x="4113300" y="2965630"/>
                </a:lnTo>
                <a:lnTo>
                  <a:pt x="4090236" y="3001857"/>
                </a:lnTo>
                <a:lnTo>
                  <a:pt x="4059998" y="3032095"/>
                </a:lnTo>
                <a:lnTo>
                  <a:pt x="4023771" y="3055159"/>
                </a:lnTo>
                <a:lnTo>
                  <a:pt x="3982739" y="3069865"/>
                </a:lnTo>
                <a:lnTo>
                  <a:pt x="3961734" y="3072295"/>
                </a:lnTo>
                <a:close/>
              </a:path>
            </a:pathLst>
          </a:custGeom>
          <a:solidFill>
            <a:srgbClr val="FFFFFF"/>
          </a:solidFill>
        </p:spPr>
        <p:txBody>
          <a:bodyPr wrap="square" lIns="0" tIns="0" rIns="0" bIns="0" rtlCol="0"/>
          <a:lstStyle/>
          <a:p>
            <a:endParaRPr/>
          </a:p>
        </p:txBody>
      </p:sp>
      <p:sp>
        <p:nvSpPr>
          <p:cNvPr id="10" name="object 10"/>
          <p:cNvSpPr txBox="1"/>
          <p:nvPr/>
        </p:nvSpPr>
        <p:spPr>
          <a:xfrm>
            <a:off x="7130892" y="2940368"/>
            <a:ext cx="3675379" cy="654050"/>
          </a:xfrm>
          <a:prstGeom prst="rect">
            <a:avLst/>
          </a:prstGeom>
        </p:spPr>
        <p:txBody>
          <a:bodyPr vert="horz" wrap="square" lIns="0" tIns="12700" rIns="0" bIns="0" rtlCol="0">
            <a:spAutoFit/>
          </a:bodyPr>
          <a:lstStyle/>
          <a:p>
            <a:pPr marL="12700" marR="5080">
              <a:lnSpc>
                <a:spcPct val="114599"/>
              </a:lnSpc>
              <a:spcBef>
                <a:spcPts val="100"/>
              </a:spcBef>
            </a:pPr>
            <a:r>
              <a:rPr sz="1800" b="1" dirty="0">
                <a:solidFill>
                  <a:srgbClr val="1F2D44"/>
                </a:solidFill>
                <a:latin typeface="Roboto"/>
                <a:cs typeface="Roboto"/>
              </a:rPr>
              <a:t>ÉCOLE</a:t>
            </a:r>
            <a:r>
              <a:rPr sz="1800" b="1" spc="20" dirty="0">
                <a:solidFill>
                  <a:srgbClr val="1F2D44"/>
                </a:solidFill>
                <a:latin typeface="Roboto"/>
                <a:cs typeface="Roboto"/>
              </a:rPr>
              <a:t> </a:t>
            </a:r>
            <a:r>
              <a:rPr sz="1800" b="1" dirty="0">
                <a:solidFill>
                  <a:srgbClr val="1F2D44"/>
                </a:solidFill>
                <a:latin typeface="Roboto"/>
                <a:cs typeface="Roboto"/>
              </a:rPr>
              <a:t>DOCTORALE</a:t>
            </a:r>
            <a:r>
              <a:rPr sz="1800" b="1" spc="25" dirty="0">
                <a:solidFill>
                  <a:srgbClr val="1F2D44"/>
                </a:solidFill>
                <a:latin typeface="Roboto"/>
                <a:cs typeface="Roboto"/>
              </a:rPr>
              <a:t> </a:t>
            </a:r>
            <a:r>
              <a:rPr sz="1800" b="1" dirty="0">
                <a:solidFill>
                  <a:srgbClr val="1F2D44"/>
                </a:solidFill>
                <a:latin typeface="Roboto"/>
                <a:cs typeface="Roboto"/>
              </a:rPr>
              <a:t>DES</a:t>
            </a:r>
            <a:r>
              <a:rPr sz="1800" b="1" spc="20" dirty="0">
                <a:solidFill>
                  <a:srgbClr val="1F2D44"/>
                </a:solidFill>
                <a:latin typeface="Roboto"/>
                <a:cs typeface="Roboto"/>
              </a:rPr>
              <a:t> </a:t>
            </a:r>
            <a:r>
              <a:rPr sz="1800" b="1" spc="-10" dirty="0">
                <a:solidFill>
                  <a:srgbClr val="1F2D44"/>
                </a:solidFill>
                <a:latin typeface="Roboto"/>
                <a:cs typeface="Roboto"/>
              </a:rPr>
              <a:t>SCIENCES </a:t>
            </a:r>
            <a:r>
              <a:rPr sz="1800" b="1" dirty="0">
                <a:solidFill>
                  <a:srgbClr val="1F2D44"/>
                </a:solidFill>
                <a:latin typeface="Roboto"/>
                <a:cs typeface="Roboto"/>
              </a:rPr>
              <a:t>POUR</a:t>
            </a:r>
            <a:r>
              <a:rPr sz="1800" b="1" spc="-50" dirty="0">
                <a:solidFill>
                  <a:srgbClr val="1F2D44"/>
                </a:solidFill>
                <a:latin typeface="Roboto"/>
                <a:cs typeface="Roboto"/>
              </a:rPr>
              <a:t> </a:t>
            </a:r>
            <a:r>
              <a:rPr sz="1800" b="1" spc="-10" dirty="0">
                <a:solidFill>
                  <a:srgbClr val="1F2D44"/>
                </a:solidFill>
                <a:latin typeface="Roboto"/>
                <a:cs typeface="Roboto"/>
              </a:rPr>
              <a:t>L’INGÉNIEUR</a:t>
            </a:r>
            <a:endParaRPr sz="1800">
              <a:latin typeface="Roboto"/>
              <a:cs typeface="Roboto"/>
            </a:endParaRPr>
          </a:p>
        </p:txBody>
      </p:sp>
      <p:sp>
        <p:nvSpPr>
          <p:cNvPr id="11" name="object 11"/>
          <p:cNvSpPr txBox="1"/>
          <p:nvPr/>
        </p:nvSpPr>
        <p:spPr>
          <a:xfrm>
            <a:off x="7130892" y="3881872"/>
            <a:ext cx="3273425" cy="585738"/>
          </a:xfrm>
          <a:prstGeom prst="rect">
            <a:avLst/>
          </a:prstGeom>
        </p:spPr>
        <p:txBody>
          <a:bodyPr vert="horz" wrap="square" lIns="0" tIns="17145" rIns="0" bIns="0" rtlCol="0">
            <a:spAutoFit/>
          </a:bodyPr>
          <a:lstStyle/>
          <a:p>
            <a:pPr marL="12700" marR="5080">
              <a:lnSpc>
                <a:spcPct val="113399"/>
              </a:lnSpc>
              <a:spcBef>
                <a:spcPts val="135"/>
              </a:spcBef>
            </a:pPr>
            <a:r>
              <a:rPr sz="1800" b="1" dirty="0">
                <a:solidFill>
                  <a:srgbClr val="1F2D44"/>
                </a:solidFill>
                <a:latin typeface="Roboto"/>
                <a:cs typeface="Roboto"/>
              </a:rPr>
              <a:t>Youcef MEZOUAR, </a:t>
            </a:r>
            <a:r>
              <a:rPr sz="1800" b="1" spc="-10" dirty="0">
                <a:solidFill>
                  <a:srgbClr val="1F2D44"/>
                </a:solidFill>
                <a:latin typeface="Roboto"/>
                <a:cs typeface="Roboto"/>
              </a:rPr>
              <a:t>Directeur </a:t>
            </a:r>
            <a:r>
              <a:rPr sz="1600" spc="-10" dirty="0">
                <a:solidFill>
                  <a:srgbClr val="1F2D44"/>
                </a:solidFill>
                <a:latin typeface="Roboto"/>
                <a:cs typeface="Roboto"/>
              </a:rPr>
              <a:t>,</a:t>
            </a:r>
            <a:r>
              <a:rPr sz="1600" spc="-50" dirty="0">
                <a:solidFill>
                  <a:srgbClr val="1F2D44"/>
                </a:solidFill>
                <a:latin typeface="Roboto"/>
                <a:cs typeface="Roboto"/>
              </a:rPr>
              <a:t> </a:t>
            </a:r>
            <a:r>
              <a:rPr sz="1600" b="1" spc="-10" dirty="0">
                <a:solidFill>
                  <a:srgbClr val="1F2D44"/>
                </a:solidFill>
                <a:latin typeface="Roboto"/>
                <a:cs typeface="Roboto"/>
              </a:rPr>
              <a:t>r</a:t>
            </a:r>
            <a:r>
              <a:rPr sz="1600" spc="-10" dirty="0">
                <a:solidFill>
                  <a:srgbClr val="1F2D44"/>
                </a:solidFill>
                <a:latin typeface="Roboto"/>
                <a:cs typeface="Roboto"/>
              </a:rPr>
              <a:t>esponsable administrative</a:t>
            </a:r>
            <a:endParaRPr sz="1600" dirty="0">
              <a:latin typeface="Roboto"/>
              <a:cs typeface="Roboto"/>
            </a:endParaRPr>
          </a:p>
        </p:txBody>
      </p:sp>
      <p:sp>
        <p:nvSpPr>
          <p:cNvPr id="12" name="object 12"/>
          <p:cNvSpPr txBox="1"/>
          <p:nvPr/>
        </p:nvSpPr>
        <p:spPr>
          <a:xfrm>
            <a:off x="7130892" y="5060061"/>
            <a:ext cx="116205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1F2D44"/>
                </a:solidFill>
                <a:latin typeface="Roboto"/>
                <a:cs typeface="Roboto"/>
                <a:hlinkClick r:id="rId5"/>
              </a:rPr>
              <a:t>edspi.dred@uca.fr</a:t>
            </a:r>
            <a:endParaRPr sz="1100">
              <a:latin typeface="Roboto"/>
              <a:cs typeface="Roboto"/>
            </a:endParaRPr>
          </a:p>
        </p:txBody>
      </p:sp>
      <p:sp>
        <p:nvSpPr>
          <p:cNvPr id="13" name="object 13"/>
          <p:cNvSpPr/>
          <p:nvPr/>
        </p:nvSpPr>
        <p:spPr>
          <a:xfrm>
            <a:off x="12974718" y="1108130"/>
            <a:ext cx="4151629" cy="1035685"/>
          </a:xfrm>
          <a:custGeom>
            <a:avLst/>
            <a:gdLst/>
            <a:ahLst/>
            <a:cxnLst/>
            <a:rect l="l" t="t" r="r" b="b"/>
            <a:pathLst>
              <a:path w="4151630" h="1035685">
                <a:moveTo>
                  <a:pt x="3956144" y="1035157"/>
                </a:moveTo>
                <a:lnTo>
                  <a:pt x="195086" y="1035157"/>
                </a:lnTo>
                <a:lnTo>
                  <a:pt x="150432" y="1029992"/>
                </a:lnTo>
                <a:lnTo>
                  <a:pt x="109400" y="1015285"/>
                </a:lnTo>
                <a:lnTo>
                  <a:pt x="73173" y="992221"/>
                </a:lnTo>
                <a:lnTo>
                  <a:pt x="42935" y="961984"/>
                </a:lnTo>
                <a:lnTo>
                  <a:pt x="19871" y="925757"/>
                </a:lnTo>
                <a:lnTo>
                  <a:pt x="5165" y="884724"/>
                </a:lnTo>
                <a:lnTo>
                  <a:pt x="0" y="840070"/>
                </a:lnTo>
                <a:lnTo>
                  <a:pt x="0" y="195087"/>
                </a:lnTo>
                <a:lnTo>
                  <a:pt x="5165" y="150433"/>
                </a:lnTo>
                <a:lnTo>
                  <a:pt x="19871" y="109400"/>
                </a:lnTo>
                <a:lnTo>
                  <a:pt x="42935" y="73173"/>
                </a:lnTo>
                <a:lnTo>
                  <a:pt x="73173" y="42936"/>
                </a:lnTo>
                <a:lnTo>
                  <a:pt x="109400" y="19872"/>
                </a:lnTo>
                <a:lnTo>
                  <a:pt x="150432" y="5165"/>
                </a:lnTo>
                <a:lnTo>
                  <a:pt x="195086" y="0"/>
                </a:lnTo>
                <a:lnTo>
                  <a:pt x="3956144" y="0"/>
                </a:lnTo>
                <a:lnTo>
                  <a:pt x="4000798" y="5165"/>
                </a:lnTo>
                <a:lnTo>
                  <a:pt x="4041831" y="19872"/>
                </a:lnTo>
                <a:lnTo>
                  <a:pt x="4078058" y="42936"/>
                </a:lnTo>
                <a:lnTo>
                  <a:pt x="4108295" y="73173"/>
                </a:lnTo>
                <a:lnTo>
                  <a:pt x="4131359" y="109400"/>
                </a:lnTo>
                <a:lnTo>
                  <a:pt x="4146066" y="150433"/>
                </a:lnTo>
                <a:lnTo>
                  <a:pt x="4151231" y="195087"/>
                </a:lnTo>
                <a:lnTo>
                  <a:pt x="4151231" y="840070"/>
                </a:lnTo>
                <a:lnTo>
                  <a:pt x="4146066" y="884724"/>
                </a:lnTo>
                <a:lnTo>
                  <a:pt x="4131359" y="925757"/>
                </a:lnTo>
                <a:lnTo>
                  <a:pt x="4108295" y="961984"/>
                </a:lnTo>
                <a:lnTo>
                  <a:pt x="4078058" y="992221"/>
                </a:lnTo>
                <a:lnTo>
                  <a:pt x="4041831" y="1015285"/>
                </a:lnTo>
                <a:lnTo>
                  <a:pt x="4000798" y="1029992"/>
                </a:lnTo>
                <a:lnTo>
                  <a:pt x="3956144" y="1035157"/>
                </a:lnTo>
                <a:close/>
              </a:path>
            </a:pathLst>
          </a:custGeom>
          <a:solidFill>
            <a:srgbClr val="FFFFFF"/>
          </a:solidFill>
        </p:spPr>
        <p:txBody>
          <a:bodyPr wrap="square" lIns="0" tIns="0" rIns="0" bIns="0" rtlCol="0"/>
          <a:lstStyle/>
          <a:p>
            <a:endParaRPr/>
          </a:p>
        </p:txBody>
      </p:sp>
      <p:sp>
        <p:nvSpPr>
          <p:cNvPr id="14" name="object 14"/>
          <p:cNvSpPr txBox="1"/>
          <p:nvPr/>
        </p:nvSpPr>
        <p:spPr>
          <a:xfrm>
            <a:off x="13131625" y="1464077"/>
            <a:ext cx="3824801" cy="397545"/>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1F2D44"/>
                </a:solidFill>
                <a:latin typeface="Roboto"/>
                <a:cs typeface="Roboto"/>
              </a:rPr>
              <a:t>UNITÉS</a:t>
            </a:r>
            <a:r>
              <a:rPr sz="2500" b="1" spc="-20" dirty="0">
                <a:solidFill>
                  <a:srgbClr val="1F2D44"/>
                </a:solidFill>
                <a:latin typeface="Roboto"/>
                <a:cs typeface="Roboto"/>
              </a:rPr>
              <a:t> </a:t>
            </a:r>
            <a:r>
              <a:rPr sz="2500" b="1" dirty="0">
                <a:solidFill>
                  <a:srgbClr val="1F2D44"/>
                </a:solidFill>
                <a:latin typeface="Roboto"/>
                <a:cs typeface="Roboto"/>
              </a:rPr>
              <a:t>DE</a:t>
            </a:r>
            <a:r>
              <a:rPr sz="2500" b="1" spc="-20" dirty="0">
                <a:solidFill>
                  <a:srgbClr val="1F2D44"/>
                </a:solidFill>
                <a:latin typeface="Roboto"/>
                <a:cs typeface="Roboto"/>
              </a:rPr>
              <a:t> </a:t>
            </a:r>
            <a:r>
              <a:rPr sz="2500" b="1" spc="-10" dirty="0">
                <a:solidFill>
                  <a:srgbClr val="1F2D44"/>
                </a:solidFill>
                <a:latin typeface="Roboto"/>
                <a:cs typeface="Roboto"/>
              </a:rPr>
              <a:t>RECHERCHE</a:t>
            </a:r>
            <a:endParaRPr sz="2500" dirty="0">
              <a:latin typeface="Roboto"/>
              <a:cs typeface="Roboto"/>
            </a:endParaRPr>
          </a:p>
        </p:txBody>
      </p:sp>
      <p:sp>
        <p:nvSpPr>
          <p:cNvPr id="15" name="object 15"/>
          <p:cNvSpPr/>
          <p:nvPr/>
        </p:nvSpPr>
        <p:spPr>
          <a:xfrm>
            <a:off x="13035638" y="2675679"/>
            <a:ext cx="4180204" cy="5351780"/>
          </a:xfrm>
          <a:custGeom>
            <a:avLst/>
            <a:gdLst/>
            <a:ahLst/>
            <a:cxnLst/>
            <a:rect l="l" t="t" r="r" b="b"/>
            <a:pathLst>
              <a:path w="4180205" h="5351780">
                <a:moveTo>
                  <a:pt x="4010498" y="5351368"/>
                </a:moveTo>
                <a:lnTo>
                  <a:pt x="169308" y="5351368"/>
                </a:lnTo>
                <a:lnTo>
                  <a:pt x="147410" y="5348835"/>
                </a:lnTo>
                <a:lnTo>
                  <a:pt x="107202" y="5334424"/>
                </a:lnTo>
                <a:lnTo>
                  <a:pt x="71703" y="5311823"/>
                </a:lnTo>
                <a:lnTo>
                  <a:pt x="42073" y="5282193"/>
                </a:lnTo>
                <a:lnTo>
                  <a:pt x="19473" y="5246694"/>
                </a:lnTo>
                <a:lnTo>
                  <a:pt x="5061" y="5206486"/>
                </a:lnTo>
                <a:lnTo>
                  <a:pt x="0" y="5162729"/>
                </a:lnTo>
                <a:lnTo>
                  <a:pt x="0" y="191166"/>
                </a:lnTo>
                <a:lnTo>
                  <a:pt x="5061" y="147410"/>
                </a:lnTo>
                <a:lnTo>
                  <a:pt x="19473" y="107202"/>
                </a:lnTo>
                <a:lnTo>
                  <a:pt x="42073" y="71703"/>
                </a:lnTo>
                <a:lnTo>
                  <a:pt x="71703" y="42073"/>
                </a:lnTo>
                <a:lnTo>
                  <a:pt x="107202" y="19472"/>
                </a:lnTo>
                <a:lnTo>
                  <a:pt x="147410" y="5061"/>
                </a:lnTo>
                <a:lnTo>
                  <a:pt x="191166" y="0"/>
                </a:lnTo>
                <a:lnTo>
                  <a:pt x="3988639" y="0"/>
                </a:lnTo>
                <a:lnTo>
                  <a:pt x="4032396" y="5061"/>
                </a:lnTo>
                <a:lnTo>
                  <a:pt x="4072604" y="19472"/>
                </a:lnTo>
                <a:lnTo>
                  <a:pt x="4108103" y="42073"/>
                </a:lnTo>
                <a:lnTo>
                  <a:pt x="4137733" y="71703"/>
                </a:lnTo>
                <a:lnTo>
                  <a:pt x="4160333" y="107202"/>
                </a:lnTo>
                <a:lnTo>
                  <a:pt x="4174745" y="147410"/>
                </a:lnTo>
                <a:lnTo>
                  <a:pt x="4179806" y="191166"/>
                </a:lnTo>
                <a:lnTo>
                  <a:pt x="4179806" y="5162729"/>
                </a:lnTo>
                <a:lnTo>
                  <a:pt x="4174745" y="5206486"/>
                </a:lnTo>
                <a:lnTo>
                  <a:pt x="4160333" y="5246694"/>
                </a:lnTo>
                <a:lnTo>
                  <a:pt x="4137733" y="5282193"/>
                </a:lnTo>
                <a:lnTo>
                  <a:pt x="4108103" y="5311823"/>
                </a:lnTo>
                <a:lnTo>
                  <a:pt x="4072604" y="5334424"/>
                </a:lnTo>
                <a:lnTo>
                  <a:pt x="4032396" y="5348835"/>
                </a:lnTo>
                <a:lnTo>
                  <a:pt x="4010498" y="5351368"/>
                </a:lnTo>
                <a:close/>
              </a:path>
            </a:pathLst>
          </a:custGeom>
          <a:solidFill>
            <a:srgbClr val="FFFFFF"/>
          </a:solidFill>
        </p:spPr>
        <p:txBody>
          <a:bodyPr wrap="square" lIns="0" tIns="0" rIns="0" bIns="0" rtlCol="0"/>
          <a:lstStyle/>
          <a:p>
            <a:endParaRPr/>
          </a:p>
        </p:txBody>
      </p:sp>
      <p:sp>
        <p:nvSpPr>
          <p:cNvPr id="16" name="object 16"/>
          <p:cNvSpPr txBox="1"/>
          <p:nvPr/>
        </p:nvSpPr>
        <p:spPr>
          <a:xfrm>
            <a:off x="13182882" y="2742162"/>
            <a:ext cx="3902075" cy="1210945"/>
          </a:xfrm>
          <a:prstGeom prst="rect">
            <a:avLst/>
          </a:prstGeom>
        </p:spPr>
        <p:txBody>
          <a:bodyPr vert="horz" wrap="square" lIns="0" tIns="52705" rIns="0" bIns="0" rtlCol="0">
            <a:spAutoFit/>
          </a:bodyPr>
          <a:lstStyle/>
          <a:p>
            <a:pPr marL="12700">
              <a:lnSpc>
                <a:spcPct val="100000"/>
              </a:lnSpc>
              <a:spcBef>
                <a:spcPts val="415"/>
              </a:spcBef>
            </a:pPr>
            <a:r>
              <a:rPr sz="1800" b="1" spc="-20" dirty="0">
                <a:solidFill>
                  <a:srgbClr val="1F2D44"/>
                </a:solidFill>
                <a:latin typeface="Roboto"/>
                <a:cs typeface="Roboto"/>
              </a:rPr>
              <a:t>ICCF</a:t>
            </a:r>
            <a:endParaRPr sz="1800">
              <a:latin typeface="Roboto"/>
              <a:cs typeface="Roboto"/>
            </a:endParaRPr>
          </a:p>
          <a:p>
            <a:pPr marL="12700">
              <a:lnSpc>
                <a:spcPct val="100000"/>
              </a:lnSpc>
              <a:spcBef>
                <a:spcPts val="315"/>
              </a:spcBef>
            </a:pPr>
            <a:r>
              <a:rPr sz="1800" b="1" dirty="0">
                <a:solidFill>
                  <a:srgbClr val="1F2D44"/>
                </a:solidFill>
                <a:latin typeface="Roboto"/>
                <a:cs typeface="Roboto"/>
              </a:rPr>
              <a:t>Fabrice</a:t>
            </a:r>
            <a:r>
              <a:rPr sz="1800" b="1" spc="-10" dirty="0">
                <a:solidFill>
                  <a:srgbClr val="1F2D44"/>
                </a:solidFill>
                <a:latin typeface="Roboto"/>
                <a:cs typeface="Roboto"/>
              </a:rPr>
              <a:t> LEROUX, Directeur</a:t>
            </a:r>
            <a:endParaRPr sz="1800">
              <a:latin typeface="Roboto"/>
              <a:cs typeface="Roboto"/>
            </a:endParaRPr>
          </a:p>
          <a:p>
            <a:pPr marL="12700" marR="5080">
              <a:lnSpc>
                <a:spcPct val="113300"/>
              </a:lnSpc>
              <a:spcBef>
                <a:spcPts val="35"/>
              </a:spcBef>
            </a:pPr>
            <a:r>
              <a:rPr sz="1600" spc="-10" dirty="0">
                <a:solidFill>
                  <a:srgbClr val="1F2D44"/>
                </a:solidFill>
                <a:latin typeface="Roboto"/>
                <a:cs typeface="Roboto"/>
              </a:rPr>
              <a:t>Laurence</a:t>
            </a:r>
            <a:r>
              <a:rPr sz="1600" spc="-45" dirty="0">
                <a:solidFill>
                  <a:srgbClr val="1F2D44"/>
                </a:solidFill>
                <a:latin typeface="Roboto"/>
                <a:cs typeface="Roboto"/>
              </a:rPr>
              <a:t> </a:t>
            </a:r>
            <a:r>
              <a:rPr sz="1600" dirty="0">
                <a:solidFill>
                  <a:srgbClr val="1F2D44"/>
                </a:solidFill>
                <a:latin typeface="Roboto"/>
                <a:cs typeface="Roboto"/>
              </a:rPr>
              <a:t>HECQUET,</a:t>
            </a:r>
            <a:r>
              <a:rPr sz="1600" spc="-45" dirty="0">
                <a:solidFill>
                  <a:srgbClr val="1F2D44"/>
                </a:solidFill>
                <a:latin typeface="Roboto"/>
                <a:cs typeface="Roboto"/>
              </a:rPr>
              <a:t> </a:t>
            </a:r>
            <a:r>
              <a:rPr sz="1600" spc="-10" dirty="0">
                <a:solidFill>
                  <a:srgbClr val="1F2D44"/>
                </a:solidFill>
                <a:latin typeface="Roboto"/>
                <a:cs typeface="Roboto"/>
              </a:rPr>
              <a:t>directrice</a:t>
            </a:r>
            <a:r>
              <a:rPr sz="1600" spc="-45" dirty="0">
                <a:solidFill>
                  <a:srgbClr val="1F2D44"/>
                </a:solidFill>
                <a:latin typeface="Roboto"/>
                <a:cs typeface="Roboto"/>
              </a:rPr>
              <a:t> </a:t>
            </a:r>
            <a:r>
              <a:rPr sz="1600" spc="-10" dirty="0">
                <a:solidFill>
                  <a:srgbClr val="1F2D44"/>
                </a:solidFill>
                <a:latin typeface="Roboto"/>
                <a:cs typeface="Roboto"/>
              </a:rPr>
              <a:t>ajointe </a:t>
            </a:r>
            <a:r>
              <a:rPr sz="1600" dirty="0">
                <a:solidFill>
                  <a:srgbClr val="1F2D44"/>
                </a:solidFill>
                <a:latin typeface="Roboto"/>
                <a:cs typeface="Roboto"/>
              </a:rPr>
              <a:t>Carole</a:t>
            </a:r>
            <a:r>
              <a:rPr sz="1600" spc="-60" dirty="0">
                <a:solidFill>
                  <a:srgbClr val="1F2D44"/>
                </a:solidFill>
                <a:latin typeface="Roboto"/>
                <a:cs typeface="Roboto"/>
              </a:rPr>
              <a:t> </a:t>
            </a:r>
            <a:r>
              <a:rPr sz="1600" spc="-10" dirty="0">
                <a:solidFill>
                  <a:srgbClr val="1F2D44"/>
                </a:solidFill>
                <a:latin typeface="Roboto"/>
                <a:cs typeface="Roboto"/>
              </a:rPr>
              <a:t>TURPIN,</a:t>
            </a:r>
            <a:r>
              <a:rPr sz="1600" spc="-60" dirty="0">
                <a:solidFill>
                  <a:srgbClr val="1F2D44"/>
                </a:solidFill>
                <a:latin typeface="Roboto"/>
                <a:cs typeface="Roboto"/>
              </a:rPr>
              <a:t> </a:t>
            </a:r>
            <a:r>
              <a:rPr sz="1600" spc="-10" dirty="0">
                <a:solidFill>
                  <a:srgbClr val="1F2D44"/>
                </a:solidFill>
                <a:latin typeface="Roboto"/>
                <a:cs typeface="Roboto"/>
              </a:rPr>
              <a:t>responsable</a:t>
            </a:r>
            <a:r>
              <a:rPr sz="1600" spc="-55" dirty="0">
                <a:solidFill>
                  <a:srgbClr val="1F2D44"/>
                </a:solidFill>
                <a:latin typeface="Roboto"/>
                <a:cs typeface="Roboto"/>
              </a:rPr>
              <a:t> </a:t>
            </a:r>
            <a:r>
              <a:rPr sz="1600" spc="-10" dirty="0">
                <a:solidFill>
                  <a:srgbClr val="1F2D44"/>
                </a:solidFill>
                <a:latin typeface="Roboto"/>
                <a:cs typeface="Roboto"/>
              </a:rPr>
              <a:t>administrative</a:t>
            </a:r>
            <a:endParaRPr sz="1600">
              <a:latin typeface="Roboto"/>
              <a:cs typeface="Roboto"/>
            </a:endParaRPr>
          </a:p>
        </p:txBody>
      </p:sp>
      <p:sp>
        <p:nvSpPr>
          <p:cNvPr id="17" name="object 17"/>
          <p:cNvSpPr txBox="1"/>
          <p:nvPr/>
        </p:nvSpPr>
        <p:spPr>
          <a:xfrm>
            <a:off x="13201932" y="4363084"/>
            <a:ext cx="4180204" cy="1210945"/>
          </a:xfrm>
          <a:prstGeom prst="rect">
            <a:avLst/>
          </a:prstGeom>
        </p:spPr>
        <p:txBody>
          <a:bodyPr vert="horz" wrap="square" lIns="0" tIns="12700" rIns="0" bIns="0" rtlCol="0">
            <a:spAutoFit/>
          </a:bodyPr>
          <a:lstStyle/>
          <a:p>
            <a:pPr marL="12700" marR="1654810">
              <a:lnSpc>
                <a:spcPct val="114599"/>
              </a:lnSpc>
              <a:spcBef>
                <a:spcPts val="100"/>
              </a:spcBef>
            </a:pPr>
            <a:r>
              <a:rPr sz="1800" b="1" dirty="0">
                <a:solidFill>
                  <a:srgbClr val="1F2D44"/>
                </a:solidFill>
                <a:latin typeface="Roboto"/>
                <a:cs typeface="Roboto"/>
              </a:rPr>
              <a:t>Institut</a:t>
            </a:r>
            <a:r>
              <a:rPr sz="1800" b="1" spc="-60" dirty="0">
                <a:solidFill>
                  <a:srgbClr val="1F2D44"/>
                </a:solidFill>
                <a:latin typeface="Roboto"/>
                <a:cs typeface="Roboto"/>
              </a:rPr>
              <a:t> </a:t>
            </a:r>
            <a:r>
              <a:rPr sz="1800" b="1" spc="-10" dirty="0">
                <a:solidFill>
                  <a:srgbClr val="1F2D44"/>
                </a:solidFill>
                <a:latin typeface="Roboto"/>
                <a:cs typeface="Roboto"/>
              </a:rPr>
              <a:t>Pascal</a:t>
            </a:r>
            <a:r>
              <a:rPr sz="1800" b="1" spc="500" dirty="0">
                <a:solidFill>
                  <a:srgbClr val="1F2D44"/>
                </a:solidFill>
                <a:latin typeface="Roboto"/>
                <a:cs typeface="Roboto"/>
              </a:rPr>
              <a:t> </a:t>
            </a:r>
            <a:r>
              <a:rPr sz="1800" b="1" dirty="0">
                <a:solidFill>
                  <a:srgbClr val="1F2D44"/>
                </a:solidFill>
                <a:latin typeface="Roboto"/>
                <a:cs typeface="Roboto"/>
              </a:rPr>
              <a:t>Evelyne</a:t>
            </a:r>
            <a:r>
              <a:rPr sz="1800" b="1" spc="-20" dirty="0">
                <a:solidFill>
                  <a:srgbClr val="1F2D44"/>
                </a:solidFill>
                <a:latin typeface="Roboto"/>
                <a:cs typeface="Roboto"/>
              </a:rPr>
              <a:t> </a:t>
            </a:r>
            <a:r>
              <a:rPr sz="1800" b="1" dirty="0">
                <a:solidFill>
                  <a:srgbClr val="1F2D44"/>
                </a:solidFill>
                <a:latin typeface="Roboto"/>
                <a:cs typeface="Roboto"/>
              </a:rPr>
              <a:t>GIL,</a:t>
            </a:r>
            <a:r>
              <a:rPr sz="1800" b="1" spc="-15" dirty="0">
                <a:solidFill>
                  <a:srgbClr val="1F2D44"/>
                </a:solidFill>
                <a:latin typeface="Roboto"/>
                <a:cs typeface="Roboto"/>
              </a:rPr>
              <a:t> </a:t>
            </a:r>
            <a:r>
              <a:rPr sz="1800" b="1" spc="-10" dirty="0">
                <a:solidFill>
                  <a:srgbClr val="1F2D44"/>
                </a:solidFill>
                <a:latin typeface="Roboto"/>
                <a:cs typeface="Roboto"/>
              </a:rPr>
              <a:t>Directrice</a:t>
            </a:r>
            <a:endParaRPr sz="1800" dirty="0">
              <a:latin typeface="Roboto"/>
              <a:cs typeface="Roboto"/>
            </a:endParaRPr>
          </a:p>
          <a:p>
            <a:pPr marL="12700">
              <a:lnSpc>
                <a:spcPct val="100000"/>
              </a:lnSpc>
              <a:spcBef>
                <a:spcPts val="290"/>
              </a:spcBef>
            </a:pPr>
            <a:r>
              <a:rPr sz="1600" spc="-10" dirty="0">
                <a:solidFill>
                  <a:srgbClr val="1F2D44"/>
                </a:solidFill>
                <a:latin typeface="Roboto"/>
                <a:cs typeface="Roboto"/>
              </a:rPr>
              <a:t>Christophe</a:t>
            </a:r>
            <a:r>
              <a:rPr sz="1600" spc="-50" dirty="0">
                <a:solidFill>
                  <a:srgbClr val="1F2D44"/>
                </a:solidFill>
                <a:latin typeface="Roboto"/>
                <a:cs typeface="Roboto"/>
              </a:rPr>
              <a:t> </a:t>
            </a:r>
            <a:r>
              <a:rPr sz="1600" dirty="0">
                <a:solidFill>
                  <a:srgbClr val="1F2D44"/>
                </a:solidFill>
                <a:latin typeface="Roboto"/>
                <a:cs typeface="Roboto"/>
              </a:rPr>
              <a:t>VIAL,</a:t>
            </a:r>
            <a:r>
              <a:rPr sz="1600" spc="-45" dirty="0">
                <a:solidFill>
                  <a:srgbClr val="1F2D44"/>
                </a:solidFill>
                <a:latin typeface="Roboto"/>
                <a:cs typeface="Roboto"/>
              </a:rPr>
              <a:t> </a:t>
            </a:r>
            <a:r>
              <a:rPr sz="1600" spc="-10" dirty="0">
                <a:solidFill>
                  <a:srgbClr val="1F2D44"/>
                </a:solidFill>
                <a:latin typeface="Roboto"/>
                <a:cs typeface="Roboto"/>
              </a:rPr>
              <a:t>directeur</a:t>
            </a:r>
            <a:r>
              <a:rPr sz="1600" spc="-50" dirty="0">
                <a:solidFill>
                  <a:srgbClr val="1F2D44"/>
                </a:solidFill>
                <a:latin typeface="Roboto"/>
                <a:cs typeface="Roboto"/>
              </a:rPr>
              <a:t> </a:t>
            </a:r>
            <a:r>
              <a:rPr sz="1600" spc="-10" dirty="0">
                <a:solidFill>
                  <a:srgbClr val="1F2D44"/>
                </a:solidFill>
                <a:latin typeface="Roboto"/>
                <a:cs typeface="Roboto"/>
              </a:rPr>
              <a:t>adjoint</a:t>
            </a:r>
            <a:endParaRPr sz="1600" dirty="0">
              <a:latin typeface="Roboto"/>
              <a:cs typeface="Roboto"/>
            </a:endParaRPr>
          </a:p>
          <a:p>
            <a:pPr marL="12700">
              <a:lnSpc>
                <a:spcPct val="100000"/>
              </a:lnSpc>
              <a:spcBef>
                <a:spcPts val="254"/>
              </a:spcBef>
            </a:pPr>
            <a:r>
              <a:rPr sz="1600" dirty="0">
                <a:solidFill>
                  <a:srgbClr val="1F2D44"/>
                </a:solidFill>
                <a:latin typeface="Roboto"/>
                <a:cs typeface="Roboto"/>
              </a:rPr>
              <a:t>Pascale</a:t>
            </a:r>
            <a:r>
              <a:rPr sz="1600" spc="-65" dirty="0">
                <a:solidFill>
                  <a:srgbClr val="1F2D44"/>
                </a:solidFill>
                <a:latin typeface="Roboto"/>
                <a:cs typeface="Roboto"/>
              </a:rPr>
              <a:t> </a:t>
            </a:r>
            <a:r>
              <a:rPr sz="1600" spc="-10" dirty="0">
                <a:solidFill>
                  <a:srgbClr val="1F2D44"/>
                </a:solidFill>
                <a:latin typeface="Roboto"/>
                <a:cs typeface="Roboto"/>
              </a:rPr>
              <a:t>DUGAT,</a:t>
            </a:r>
            <a:r>
              <a:rPr sz="1600" spc="-65" dirty="0">
                <a:solidFill>
                  <a:srgbClr val="1F2D44"/>
                </a:solidFill>
                <a:latin typeface="Roboto"/>
                <a:cs typeface="Roboto"/>
              </a:rPr>
              <a:t> </a:t>
            </a:r>
            <a:r>
              <a:rPr sz="1600" spc="-10" dirty="0">
                <a:solidFill>
                  <a:srgbClr val="1F2D44"/>
                </a:solidFill>
                <a:latin typeface="Roboto"/>
                <a:cs typeface="Roboto"/>
              </a:rPr>
              <a:t>responsable</a:t>
            </a:r>
            <a:r>
              <a:rPr sz="1600" spc="-65" dirty="0">
                <a:solidFill>
                  <a:srgbClr val="1F2D44"/>
                </a:solidFill>
                <a:latin typeface="Roboto"/>
                <a:cs typeface="Roboto"/>
              </a:rPr>
              <a:t> </a:t>
            </a:r>
            <a:r>
              <a:rPr sz="1600" spc="-10" dirty="0">
                <a:solidFill>
                  <a:srgbClr val="1F2D44"/>
                </a:solidFill>
                <a:latin typeface="Roboto"/>
                <a:cs typeface="Roboto"/>
              </a:rPr>
              <a:t>administrative</a:t>
            </a:r>
            <a:endParaRPr sz="1600" dirty="0">
              <a:latin typeface="Roboto"/>
              <a:cs typeface="Roboto"/>
            </a:endParaRPr>
          </a:p>
        </p:txBody>
      </p:sp>
      <p:sp>
        <p:nvSpPr>
          <p:cNvPr id="18" name="object 18"/>
          <p:cNvSpPr txBox="1"/>
          <p:nvPr/>
        </p:nvSpPr>
        <p:spPr>
          <a:xfrm>
            <a:off x="13201932" y="6172834"/>
            <a:ext cx="2976880" cy="1487170"/>
          </a:xfrm>
          <a:prstGeom prst="rect">
            <a:avLst/>
          </a:prstGeom>
        </p:spPr>
        <p:txBody>
          <a:bodyPr vert="horz" wrap="square" lIns="0" tIns="52705" rIns="0" bIns="0" rtlCol="0">
            <a:spAutoFit/>
          </a:bodyPr>
          <a:lstStyle/>
          <a:p>
            <a:pPr marL="12700">
              <a:lnSpc>
                <a:spcPct val="100000"/>
              </a:lnSpc>
              <a:spcBef>
                <a:spcPts val="415"/>
              </a:spcBef>
            </a:pPr>
            <a:r>
              <a:rPr sz="1800" b="1" spc="-10" dirty="0">
                <a:solidFill>
                  <a:srgbClr val="1F2D44"/>
                </a:solidFill>
                <a:latin typeface="Roboto"/>
                <a:cs typeface="Roboto"/>
              </a:rPr>
              <a:t>LIMOS</a:t>
            </a:r>
            <a:endParaRPr sz="1800">
              <a:latin typeface="Roboto"/>
              <a:cs typeface="Roboto"/>
            </a:endParaRPr>
          </a:p>
          <a:p>
            <a:pPr marL="12700" marR="5080">
              <a:lnSpc>
                <a:spcPct val="113300"/>
              </a:lnSpc>
              <a:spcBef>
                <a:spcPts val="25"/>
              </a:spcBef>
            </a:pPr>
            <a:r>
              <a:rPr sz="1800" b="1" dirty="0">
                <a:solidFill>
                  <a:srgbClr val="1F2D44"/>
                </a:solidFill>
                <a:latin typeface="Roboto"/>
                <a:cs typeface="Roboto"/>
              </a:rPr>
              <a:t>Mourad</a:t>
            </a:r>
            <a:r>
              <a:rPr sz="1800" b="1" spc="-30" dirty="0">
                <a:solidFill>
                  <a:srgbClr val="1F2D44"/>
                </a:solidFill>
                <a:latin typeface="Roboto"/>
                <a:cs typeface="Roboto"/>
              </a:rPr>
              <a:t> </a:t>
            </a:r>
            <a:r>
              <a:rPr sz="1800" b="1" dirty="0">
                <a:solidFill>
                  <a:srgbClr val="1F2D44"/>
                </a:solidFill>
                <a:latin typeface="Roboto"/>
                <a:cs typeface="Roboto"/>
              </a:rPr>
              <a:t>BAIOU,</a:t>
            </a:r>
            <a:r>
              <a:rPr sz="1800" b="1" spc="-30" dirty="0">
                <a:solidFill>
                  <a:srgbClr val="1F2D44"/>
                </a:solidFill>
                <a:latin typeface="Roboto"/>
                <a:cs typeface="Roboto"/>
              </a:rPr>
              <a:t> </a:t>
            </a:r>
            <a:r>
              <a:rPr sz="1800" b="1" spc="-10" dirty="0">
                <a:solidFill>
                  <a:srgbClr val="1F2D44"/>
                </a:solidFill>
                <a:latin typeface="Roboto"/>
                <a:cs typeface="Roboto"/>
              </a:rPr>
              <a:t>Directeur </a:t>
            </a:r>
            <a:r>
              <a:rPr sz="1600" spc="-10" dirty="0">
                <a:solidFill>
                  <a:srgbClr val="1F2D44"/>
                </a:solidFill>
                <a:latin typeface="Roboto"/>
                <a:cs typeface="Roboto"/>
              </a:rPr>
              <a:t>Vincent</a:t>
            </a:r>
            <a:r>
              <a:rPr sz="1600" spc="-60" dirty="0">
                <a:solidFill>
                  <a:srgbClr val="1F2D44"/>
                </a:solidFill>
                <a:latin typeface="Roboto"/>
                <a:cs typeface="Roboto"/>
              </a:rPr>
              <a:t> </a:t>
            </a:r>
            <a:r>
              <a:rPr sz="1600" spc="-10" dirty="0">
                <a:solidFill>
                  <a:srgbClr val="1F2D44"/>
                </a:solidFill>
                <a:latin typeface="Roboto"/>
                <a:cs typeface="Roboto"/>
              </a:rPr>
              <a:t>Barra,</a:t>
            </a:r>
            <a:r>
              <a:rPr sz="1600" spc="-55" dirty="0">
                <a:solidFill>
                  <a:srgbClr val="1F2D44"/>
                </a:solidFill>
                <a:latin typeface="Roboto"/>
                <a:cs typeface="Roboto"/>
              </a:rPr>
              <a:t> </a:t>
            </a:r>
            <a:r>
              <a:rPr sz="1600" spc="-10" dirty="0">
                <a:solidFill>
                  <a:srgbClr val="1F2D44"/>
                </a:solidFill>
                <a:latin typeface="Roboto"/>
                <a:cs typeface="Roboto"/>
              </a:rPr>
              <a:t>Directeur</a:t>
            </a:r>
            <a:r>
              <a:rPr sz="1600" spc="-60" dirty="0">
                <a:solidFill>
                  <a:srgbClr val="1F2D44"/>
                </a:solidFill>
                <a:latin typeface="Roboto"/>
                <a:cs typeface="Roboto"/>
              </a:rPr>
              <a:t> </a:t>
            </a:r>
            <a:r>
              <a:rPr sz="1600" spc="-10" dirty="0">
                <a:solidFill>
                  <a:srgbClr val="1F2D44"/>
                </a:solidFill>
                <a:latin typeface="Roboto"/>
                <a:cs typeface="Roboto"/>
              </a:rPr>
              <a:t>adjoint </a:t>
            </a:r>
            <a:r>
              <a:rPr sz="1600" dirty="0">
                <a:solidFill>
                  <a:srgbClr val="1F2D44"/>
                </a:solidFill>
                <a:latin typeface="Roboto"/>
                <a:cs typeface="Roboto"/>
              </a:rPr>
              <a:t>Béatrice</a:t>
            </a:r>
            <a:r>
              <a:rPr sz="1600" spc="-75" dirty="0">
                <a:solidFill>
                  <a:srgbClr val="1F2D44"/>
                </a:solidFill>
                <a:latin typeface="Roboto"/>
                <a:cs typeface="Roboto"/>
              </a:rPr>
              <a:t> </a:t>
            </a:r>
            <a:r>
              <a:rPr sz="1600" spc="-20" dirty="0">
                <a:solidFill>
                  <a:srgbClr val="1F2D44"/>
                </a:solidFill>
                <a:latin typeface="Roboto"/>
                <a:cs typeface="Roboto"/>
              </a:rPr>
              <a:t>BOURDIEU,</a:t>
            </a:r>
            <a:r>
              <a:rPr sz="1600" spc="-70" dirty="0">
                <a:solidFill>
                  <a:srgbClr val="1F2D44"/>
                </a:solidFill>
                <a:latin typeface="Roboto"/>
                <a:cs typeface="Roboto"/>
              </a:rPr>
              <a:t> </a:t>
            </a:r>
            <a:r>
              <a:rPr sz="1600" spc="-10" dirty="0">
                <a:solidFill>
                  <a:srgbClr val="1F2D44"/>
                </a:solidFill>
                <a:latin typeface="Roboto"/>
                <a:cs typeface="Roboto"/>
              </a:rPr>
              <a:t>responsable administrative</a:t>
            </a:r>
            <a:endParaRPr sz="1600">
              <a:latin typeface="Roboto"/>
              <a:cs typeface="Roboto"/>
            </a:endParaRPr>
          </a:p>
        </p:txBody>
      </p:sp>
      <p:sp>
        <p:nvSpPr>
          <p:cNvPr id="19" name="ZoneTexte 18">
            <a:extLst>
              <a:ext uri="{FF2B5EF4-FFF2-40B4-BE49-F238E27FC236}">
                <a16:creationId xmlns:a16="http://schemas.microsoft.com/office/drawing/2014/main" id="{91F26655-AB71-4DAF-9581-FEF12E312C00}"/>
              </a:ext>
            </a:extLst>
          </p:cNvPr>
          <p:cNvSpPr txBox="1"/>
          <p:nvPr/>
        </p:nvSpPr>
        <p:spPr>
          <a:xfrm>
            <a:off x="5343051" y="1310691"/>
            <a:ext cx="3505200" cy="477054"/>
          </a:xfrm>
          <a:prstGeom prst="rect">
            <a:avLst/>
          </a:prstGeom>
          <a:noFill/>
        </p:spPr>
        <p:txBody>
          <a:bodyPr wrap="square" rtlCol="0">
            <a:spAutoFit/>
          </a:bodyPr>
          <a:lstStyle/>
          <a:p>
            <a:r>
              <a:rPr lang="fr-FR" sz="2500" b="1" dirty="0">
                <a:solidFill>
                  <a:srgbClr val="1F2D44"/>
                </a:solidFill>
                <a:latin typeface="Roboto"/>
                <a:cs typeface="Roboto"/>
              </a:rPr>
              <a:t>ECOLES</a:t>
            </a:r>
            <a:r>
              <a:rPr lang="fr-FR" sz="2500" dirty="0">
                <a:latin typeface="Robot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8699" y="4972050"/>
            <a:ext cx="16221075" cy="342900"/>
            <a:chOff x="1028699" y="4972050"/>
            <a:chExt cx="16221075" cy="342900"/>
          </a:xfrm>
        </p:grpSpPr>
        <p:sp>
          <p:nvSpPr>
            <p:cNvPr id="3" name="object 3"/>
            <p:cNvSpPr/>
            <p:nvPr/>
          </p:nvSpPr>
          <p:spPr>
            <a:xfrm>
              <a:off x="1200149" y="5143500"/>
              <a:ext cx="16049625" cy="0"/>
            </a:xfrm>
            <a:custGeom>
              <a:avLst/>
              <a:gdLst/>
              <a:ahLst/>
              <a:cxnLst/>
              <a:rect l="l" t="t" r="r" b="b"/>
              <a:pathLst>
                <a:path w="16049625">
                  <a:moveTo>
                    <a:pt x="0" y="0"/>
                  </a:moveTo>
                  <a:lnTo>
                    <a:pt x="16049623" y="0"/>
                  </a:lnTo>
                </a:path>
              </a:pathLst>
            </a:custGeom>
            <a:ln w="19049">
              <a:solidFill>
                <a:srgbClr val="ECECEC"/>
              </a:solidFill>
            </a:ln>
          </p:spPr>
          <p:txBody>
            <a:bodyPr wrap="square" lIns="0" tIns="0" rIns="0" bIns="0" rtlCol="0"/>
            <a:lstStyle/>
            <a:p>
              <a:endParaRPr/>
            </a:p>
          </p:txBody>
        </p:sp>
        <p:sp>
          <p:nvSpPr>
            <p:cNvPr id="4" name="object 4"/>
            <p:cNvSpPr/>
            <p:nvPr/>
          </p:nvSpPr>
          <p:spPr>
            <a:xfrm>
              <a:off x="1028699" y="4981575"/>
              <a:ext cx="323850" cy="323850"/>
            </a:xfrm>
            <a:custGeom>
              <a:avLst/>
              <a:gdLst/>
              <a:ahLst/>
              <a:cxnLst/>
              <a:rect l="l" t="t" r="r" b="b"/>
              <a:pathLst>
                <a:path w="323850" h="323850">
                  <a:moveTo>
                    <a:pt x="161924" y="323849"/>
                  </a:moveTo>
                  <a:lnTo>
                    <a:pt x="118878" y="318065"/>
                  </a:lnTo>
                  <a:lnTo>
                    <a:pt x="80198" y="301742"/>
                  </a:lnTo>
                  <a:lnTo>
                    <a:pt x="47426" y="276423"/>
                  </a:lnTo>
                  <a:lnTo>
                    <a:pt x="22107" y="243651"/>
                  </a:lnTo>
                  <a:lnTo>
                    <a:pt x="5784" y="204970"/>
                  </a:lnTo>
                  <a:lnTo>
                    <a:pt x="0" y="161924"/>
                  </a:lnTo>
                  <a:lnTo>
                    <a:pt x="5784" y="118878"/>
                  </a:lnTo>
                  <a:lnTo>
                    <a:pt x="22107" y="80198"/>
                  </a:lnTo>
                  <a:lnTo>
                    <a:pt x="47426" y="47426"/>
                  </a:lnTo>
                  <a:lnTo>
                    <a:pt x="80198" y="22107"/>
                  </a:lnTo>
                  <a:lnTo>
                    <a:pt x="118878" y="5784"/>
                  </a:lnTo>
                  <a:lnTo>
                    <a:pt x="161924" y="0"/>
                  </a:lnTo>
                  <a:lnTo>
                    <a:pt x="204971" y="5784"/>
                  </a:lnTo>
                  <a:lnTo>
                    <a:pt x="243651" y="22107"/>
                  </a:lnTo>
                  <a:lnTo>
                    <a:pt x="276423" y="47426"/>
                  </a:lnTo>
                  <a:lnTo>
                    <a:pt x="301742" y="80198"/>
                  </a:lnTo>
                  <a:lnTo>
                    <a:pt x="318065" y="118878"/>
                  </a:lnTo>
                  <a:lnTo>
                    <a:pt x="323849" y="161924"/>
                  </a:lnTo>
                  <a:lnTo>
                    <a:pt x="318065" y="204970"/>
                  </a:lnTo>
                  <a:lnTo>
                    <a:pt x="301742" y="243651"/>
                  </a:lnTo>
                  <a:lnTo>
                    <a:pt x="276423" y="276423"/>
                  </a:lnTo>
                  <a:lnTo>
                    <a:pt x="243651" y="301742"/>
                  </a:lnTo>
                  <a:lnTo>
                    <a:pt x="204971" y="318065"/>
                  </a:lnTo>
                  <a:lnTo>
                    <a:pt x="161924" y="323849"/>
                  </a:lnTo>
                  <a:close/>
                </a:path>
              </a:pathLst>
            </a:custGeom>
            <a:solidFill>
              <a:srgbClr val="00989D"/>
            </a:solidFill>
          </p:spPr>
          <p:txBody>
            <a:bodyPr wrap="square" lIns="0" tIns="0" rIns="0" bIns="0" rtlCol="0"/>
            <a:lstStyle/>
            <a:p>
              <a:endParaRPr/>
            </a:p>
          </p:txBody>
        </p:sp>
        <p:sp>
          <p:nvSpPr>
            <p:cNvPr id="5" name="object 5"/>
            <p:cNvSpPr/>
            <p:nvPr/>
          </p:nvSpPr>
          <p:spPr>
            <a:xfrm>
              <a:off x="3527000" y="4991100"/>
              <a:ext cx="323850" cy="323850"/>
            </a:xfrm>
            <a:custGeom>
              <a:avLst/>
              <a:gdLst/>
              <a:ahLst/>
              <a:cxnLst/>
              <a:rect l="l" t="t" r="r" b="b"/>
              <a:pathLst>
                <a:path w="323850" h="323850">
                  <a:moveTo>
                    <a:pt x="161924" y="323849"/>
                  </a:moveTo>
                  <a:lnTo>
                    <a:pt x="118878" y="318065"/>
                  </a:lnTo>
                  <a:lnTo>
                    <a:pt x="80198" y="301742"/>
                  </a:lnTo>
                  <a:lnTo>
                    <a:pt x="47426" y="276423"/>
                  </a:lnTo>
                  <a:lnTo>
                    <a:pt x="22107" y="243651"/>
                  </a:lnTo>
                  <a:lnTo>
                    <a:pt x="5784" y="204970"/>
                  </a:lnTo>
                  <a:lnTo>
                    <a:pt x="0" y="161924"/>
                  </a:lnTo>
                  <a:lnTo>
                    <a:pt x="5784" y="118878"/>
                  </a:lnTo>
                  <a:lnTo>
                    <a:pt x="22107" y="80198"/>
                  </a:lnTo>
                  <a:lnTo>
                    <a:pt x="47426" y="47426"/>
                  </a:lnTo>
                  <a:lnTo>
                    <a:pt x="80198" y="22107"/>
                  </a:lnTo>
                  <a:lnTo>
                    <a:pt x="118878" y="5784"/>
                  </a:lnTo>
                  <a:lnTo>
                    <a:pt x="161924" y="0"/>
                  </a:lnTo>
                  <a:lnTo>
                    <a:pt x="204971" y="5784"/>
                  </a:lnTo>
                  <a:lnTo>
                    <a:pt x="243651" y="22107"/>
                  </a:lnTo>
                  <a:lnTo>
                    <a:pt x="276423" y="47426"/>
                  </a:lnTo>
                  <a:lnTo>
                    <a:pt x="301742" y="80198"/>
                  </a:lnTo>
                  <a:lnTo>
                    <a:pt x="318065" y="118878"/>
                  </a:lnTo>
                  <a:lnTo>
                    <a:pt x="323849" y="161924"/>
                  </a:lnTo>
                  <a:lnTo>
                    <a:pt x="318065" y="204970"/>
                  </a:lnTo>
                  <a:lnTo>
                    <a:pt x="301742" y="243651"/>
                  </a:lnTo>
                  <a:lnTo>
                    <a:pt x="276423" y="276423"/>
                  </a:lnTo>
                  <a:lnTo>
                    <a:pt x="243651" y="301742"/>
                  </a:lnTo>
                  <a:lnTo>
                    <a:pt x="204971" y="318065"/>
                  </a:lnTo>
                  <a:lnTo>
                    <a:pt x="161924" y="323849"/>
                  </a:lnTo>
                  <a:close/>
                </a:path>
              </a:pathLst>
            </a:custGeom>
            <a:solidFill>
              <a:srgbClr val="ECECEC"/>
            </a:solidFill>
          </p:spPr>
          <p:txBody>
            <a:bodyPr wrap="square" lIns="0" tIns="0" rIns="0" bIns="0" rtlCol="0"/>
            <a:lstStyle/>
            <a:p>
              <a:endParaRPr/>
            </a:p>
          </p:txBody>
        </p:sp>
        <p:sp>
          <p:nvSpPr>
            <p:cNvPr id="6" name="object 6"/>
            <p:cNvSpPr/>
            <p:nvPr/>
          </p:nvSpPr>
          <p:spPr>
            <a:xfrm>
              <a:off x="6211896" y="4972050"/>
              <a:ext cx="323850" cy="323850"/>
            </a:xfrm>
            <a:custGeom>
              <a:avLst/>
              <a:gdLst/>
              <a:ahLst/>
              <a:cxnLst/>
              <a:rect l="l" t="t" r="r" b="b"/>
              <a:pathLst>
                <a:path w="323850" h="323850">
                  <a:moveTo>
                    <a:pt x="161925" y="323849"/>
                  </a:moveTo>
                  <a:lnTo>
                    <a:pt x="118879" y="318065"/>
                  </a:lnTo>
                  <a:lnTo>
                    <a:pt x="80198" y="301742"/>
                  </a:lnTo>
                  <a:lnTo>
                    <a:pt x="47426" y="276423"/>
                  </a:lnTo>
                  <a:lnTo>
                    <a:pt x="22107" y="243651"/>
                  </a:lnTo>
                  <a:lnTo>
                    <a:pt x="5784" y="204970"/>
                  </a:lnTo>
                  <a:lnTo>
                    <a:pt x="0" y="161924"/>
                  </a:lnTo>
                  <a:lnTo>
                    <a:pt x="5784" y="118878"/>
                  </a:lnTo>
                  <a:lnTo>
                    <a:pt x="22107" y="80198"/>
                  </a:lnTo>
                  <a:lnTo>
                    <a:pt x="47426" y="47426"/>
                  </a:lnTo>
                  <a:lnTo>
                    <a:pt x="80198" y="22107"/>
                  </a:lnTo>
                  <a:lnTo>
                    <a:pt x="118879" y="5784"/>
                  </a:lnTo>
                  <a:lnTo>
                    <a:pt x="161925" y="0"/>
                  </a:lnTo>
                  <a:lnTo>
                    <a:pt x="204971" y="5784"/>
                  </a:lnTo>
                  <a:lnTo>
                    <a:pt x="243651" y="22107"/>
                  </a:lnTo>
                  <a:lnTo>
                    <a:pt x="276423" y="47426"/>
                  </a:lnTo>
                  <a:lnTo>
                    <a:pt x="301742" y="80198"/>
                  </a:lnTo>
                  <a:lnTo>
                    <a:pt x="318066" y="118878"/>
                  </a:lnTo>
                  <a:lnTo>
                    <a:pt x="323850" y="161924"/>
                  </a:lnTo>
                  <a:lnTo>
                    <a:pt x="318066" y="204970"/>
                  </a:lnTo>
                  <a:lnTo>
                    <a:pt x="301742" y="243651"/>
                  </a:lnTo>
                  <a:lnTo>
                    <a:pt x="276423" y="276423"/>
                  </a:lnTo>
                  <a:lnTo>
                    <a:pt x="243651" y="301742"/>
                  </a:lnTo>
                  <a:lnTo>
                    <a:pt x="204971" y="318065"/>
                  </a:lnTo>
                  <a:lnTo>
                    <a:pt x="161925" y="323849"/>
                  </a:lnTo>
                  <a:close/>
                </a:path>
              </a:pathLst>
            </a:custGeom>
            <a:solidFill>
              <a:srgbClr val="00989D"/>
            </a:solidFill>
          </p:spPr>
          <p:txBody>
            <a:bodyPr wrap="square" lIns="0" tIns="0" rIns="0" bIns="0" rtlCol="0"/>
            <a:lstStyle/>
            <a:p>
              <a:endParaRPr/>
            </a:p>
          </p:txBody>
        </p:sp>
        <p:sp>
          <p:nvSpPr>
            <p:cNvPr id="7" name="object 7"/>
            <p:cNvSpPr/>
            <p:nvPr/>
          </p:nvSpPr>
          <p:spPr>
            <a:xfrm>
              <a:off x="9259895" y="4991100"/>
              <a:ext cx="323850" cy="323850"/>
            </a:xfrm>
            <a:custGeom>
              <a:avLst/>
              <a:gdLst/>
              <a:ahLst/>
              <a:cxnLst/>
              <a:rect l="l" t="t" r="r" b="b"/>
              <a:pathLst>
                <a:path w="323850" h="323850">
                  <a:moveTo>
                    <a:pt x="161924" y="323849"/>
                  </a:moveTo>
                  <a:lnTo>
                    <a:pt x="118878" y="318065"/>
                  </a:lnTo>
                  <a:lnTo>
                    <a:pt x="80198" y="301742"/>
                  </a:lnTo>
                  <a:lnTo>
                    <a:pt x="47426" y="276423"/>
                  </a:lnTo>
                  <a:lnTo>
                    <a:pt x="22107" y="243651"/>
                  </a:lnTo>
                  <a:lnTo>
                    <a:pt x="5784" y="204970"/>
                  </a:lnTo>
                  <a:lnTo>
                    <a:pt x="0" y="161924"/>
                  </a:lnTo>
                  <a:lnTo>
                    <a:pt x="5784" y="118878"/>
                  </a:lnTo>
                  <a:lnTo>
                    <a:pt x="22107" y="80198"/>
                  </a:lnTo>
                  <a:lnTo>
                    <a:pt x="47426" y="47426"/>
                  </a:lnTo>
                  <a:lnTo>
                    <a:pt x="80198" y="22107"/>
                  </a:lnTo>
                  <a:lnTo>
                    <a:pt x="118878" y="5784"/>
                  </a:lnTo>
                  <a:lnTo>
                    <a:pt x="161924" y="0"/>
                  </a:lnTo>
                  <a:lnTo>
                    <a:pt x="204971" y="5784"/>
                  </a:lnTo>
                  <a:lnTo>
                    <a:pt x="243651" y="22107"/>
                  </a:lnTo>
                  <a:lnTo>
                    <a:pt x="276423" y="47426"/>
                  </a:lnTo>
                  <a:lnTo>
                    <a:pt x="301742" y="80198"/>
                  </a:lnTo>
                  <a:lnTo>
                    <a:pt x="318065" y="118878"/>
                  </a:lnTo>
                  <a:lnTo>
                    <a:pt x="323849" y="161924"/>
                  </a:lnTo>
                  <a:lnTo>
                    <a:pt x="318065" y="204970"/>
                  </a:lnTo>
                  <a:lnTo>
                    <a:pt x="301742" y="243651"/>
                  </a:lnTo>
                  <a:lnTo>
                    <a:pt x="276423" y="276423"/>
                  </a:lnTo>
                  <a:lnTo>
                    <a:pt x="243651" y="301742"/>
                  </a:lnTo>
                  <a:lnTo>
                    <a:pt x="204971" y="318065"/>
                  </a:lnTo>
                  <a:lnTo>
                    <a:pt x="161924" y="323849"/>
                  </a:lnTo>
                  <a:close/>
                </a:path>
              </a:pathLst>
            </a:custGeom>
            <a:solidFill>
              <a:srgbClr val="ECECEC"/>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6459821" y="400325"/>
            <a:ext cx="1533524" cy="1314449"/>
          </a:xfrm>
          <a:prstGeom prst="rect">
            <a:avLst/>
          </a:prstGeom>
        </p:spPr>
      </p:pic>
      <p:sp>
        <p:nvSpPr>
          <p:cNvPr id="9" name="object 9"/>
          <p:cNvSpPr txBox="1">
            <a:spLocks noGrp="1"/>
          </p:cNvSpPr>
          <p:nvPr>
            <p:ph type="title"/>
          </p:nvPr>
        </p:nvSpPr>
        <p:spPr>
          <a:prstGeom prst="rect">
            <a:avLst/>
          </a:prstGeom>
        </p:spPr>
        <p:txBody>
          <a:bodyPr vert="horz" wrap="square" lIns="0" tIns="572058" rIns="0" bIns="0" rtlCol="0">
            <a:spAutoFit/>
          </a:bodyPr>
          <a:lstStyle/>
          <a:p>
            <a:pPr marL="258445">
              <a:lnSpc>
                <a:spcPct val="100000"/>
              </a:lnSpc>
              <a:spcBef>
                <a:spcPts val="125"/>
              </a:spcBef>
            </a:pPr>
            <a:r>
              <a:rPr sz="7950" spc="-10" dirty="0">
                <a:solidFill>
                  <a:srgbClr val="FFFFFF"/>
                </a:solidFill>
              </a:rPr>
              <a:t>Sommaire</a:t>
            </a:r>
            <a:endParaRPr sz="7950"/>
          </a:p>
        </p:txBody>
      </p:sp>
      <p:sp>
        <p:nvSpPr>
          <p:cNvPr id="10" name="object 10"/>
          <p:cNvSpPr txBox="1"/>
          <p:nvPr/>
        </p:nvSpPr>
        <p:spPr>
          <a:xfrm>
            <a:off x="1016000" y="5943378"/>
            <a:ext cx="2119630" cy="414020"/>
          </a:xfrm>
          <a:prstGeom prst="rect">
            <a:avLst/>
          </a:prstGeom>
        </p:spPr>
        <p:txBody>
          <a:bodyPr vert="horz" wrap="square" lIns="0" tIns="12700" rIns="0" bIns="0" rtlCol="0">
            <a:spAutoFit/>
          </a:bodyPr>
          <a:lstStyle/>
          <a:p>
            <a:pPr marL="12700">
              <a:lnSpc>
                <a:spcPct val="100000"/>
              </a:lnSpc>
              <a:spcBef>
                <a:spcPts val="100"/>
              </a:spcBef>
            </a:pPr>
            <a:r>
              <a:rPr sz="2550" spc="-45" dirty="0">
                <a:solidFill>
                  <a:srgbClr val="FFFFFF"/>
                </a:solidFill>
                <a:latin typeface="Arial MT"/>
                <a:cs typeface="Arial MT"/>
              </a:rPr>
              <a:t>Organigramme</a:t>
            </a:r>
            <a:endParaRPr sz="2550">
              <a:latin typeface="Arial MT"/>
              <a:cs typeface="Arial MT"/>
            </a:endParaRPr>
          </a:p>
        </p:txBody>
      </p:sp>
      <p:sp>
        <p:nvSpPr>
          <p:cNvPr id="11" name="object 11"/>
          <p:cNvSpPr txBox="1"/>
          <p:nvPr/>
        </p:nvSpPr>
        <p:spPr>
          <a:xfrm>
            <a:off x="3580975" y="5943378"/>
            <a:ext cx="1868170" cy="414020"/>
          </a:xfrm>
          <a:prstGeom prst="rect">
            <a:avLst/>
          </a:prstGeom>
        </p:spPr>
        <p:txBody>
          <a:bodyPr vert="horz" wrap="square" lIns="0" tIns="12700" rIns="0" bIns="0" rtlCol="0">
            <a:spAutoFit/>
          </a:bodyPr>
          <a:lstStyle/>
          <a:p>
            <a:pPr marL="12700">
              <a:lnSpc>
                <a:spcPct val="100000"/>
              </a:lnSpc>
              <a:spcBef>
                <a:spcPts val="100"/>
              </a:spcBef>
            </a:pPr>
            <a:r>
              <a:rPr sz="2550" spc="-165" dirty="0">
                <a:solidFill>
                  <a:srgbClr val="FFFFFF"/>
                </a:solidFill>
                <a:latin typeface="Arial MT"/>
                <a:cs typeface="Arial MT"/>
              </a:rPr>
              <a:t>Les</a:t>
            </a:r>
            <a:r>
              <a:rPr sz="2550" spc="-15" dirty="0">
                <a:solidFill>
                  <a:srgbClr val="FFFFFF"/>
                </a:solidFill>
                <a:latin typeface="Arial MT"/>
                <a:cs typeface="Arial MT"/>
              </a:rPr>
              <a:t> </a:t>
            </a:r>
            <a:r>
              <a:rPr sz="2550" spc="-60" dirty="0">
                <a:solidFill>
                  <a:srgbClr val="FFFFFF"/>
                </a:solidFill>
                <a:latin typeface="Arial MT"/>
                <a:cs typeface="Arial MT"/>
              </a:rPr>
              <a:t>instances</a:t>
            </a:r>
            <a:endParaRPr sz="2550">
              <a:latin typeface="Arial MT"/>
              <a:cs typeface="Arial MT"/>
            </a:endParaRPr>
          </a:p>
        </p:txBody>
      </p:sp>
      <p:sp>
        <p:nvSpPr>
          <p:cNvPr id="12" name="object 12"/>
          <p:cNvSpPr txBox="1"/>
          <p:nvPr/>
        </p:nvSpPr>
        <p:spPr>
          <a:xfrm>
            <a:off x="3580975" y="6960857"/>
            <a:ext cx="3891915" cy="1978025"/>
          </a:xfrm>
          <a:prstGeom prst="rect">
            <a:avLst/>
          </a:prstGeom>
        </p:spPr>
        <p:txBody>
          <a:bodyPr vert="horz" wrap="square" lIns="0" tIns="12700" rIns="0" bIns="0" rtlCol="0">
            <a:spAutoFit/>
          </a:bodyPr>
          <a:lstStyle/>
          <a:p>
            <a:pPr marL="12700" marR="1190625">
              <a:lnSpc>
                <a:spcPct val="128099"/>
              </a:lnSpc>
              <a:spcBef>
                <a:spcPts val="100"/>
              </a:spcBef>
            </a:pPr>
            <a:r>
              <a:rPr sz="2000" spc="-55" dirty="0">
                <a:solidFill>
                  <a:srgbClr val="FFFFFF"/>
                </a:solidFill>
                <a:latin typeface="Arial MT"/>
                <a:cs typeface="Arial MT"/>
              </a:rPr>
              <a:t>Conseil</a:t>
            </a:r>
            <a:r>
              <a:rPr sz="2000" spc="-35" dirty="0">
                <a:solidFill>
                  <a:srgbClr val="FFFFFF"/>
                </a:solidFill>
                <a:latin typeface="Arial MT"/>
                <a:cs typeface="Arial MT"/>
              </a:rPr>
              <a:t> </a:t>
            </a:r>
            <a:r>
              <a:rPr sz="2000" spc="-10" dirty="0">
                <a:solidFill>
                  <a:srgbClr val="FFFFFF"/>
                </a:solidFill>
                <a:latin typeface="Arial MT"/>
                <a:cs typeface="Arial MT"/>
              </a:rPr>
              <a:t>d'Administration </a:t>
            </a:r>
            <a:r>
              <a:rPr sz="2000" spc="-55" dirty="0">
                <a:solidFill>
                  <a:srgbClr val="FFFFFF"/>
                </a:solidFill>
                <a:latin typeface="Arial MT"/>
                <a:cs typeface="Arial MT"/>
              </a:rPr>
              <a:t>Conseil</a:t>
            </a:r>
            <a:r>
              <a:rPr sz="2000" spc="-35" dirty="0">
                <a:solidFill>
                  <a:srgbClr val="FFFFFF"/>
                </a:solidFill>
                <a:latin typeface="Arial MT"/>
                <a:cs typeface="Arial MT"/>
              </a:rPr>
              <a:t> </a:t>
            </a:r>
            <a:r>
              <a:rPr sz="2000" spc="-10" dirty="0">
                <a:solidFill>
                  <a:srgbClr val="FFFFFF"/>
                </a:solidFill>
                <a:latin typeface="Arial MT"/>
                <a:cs typeface="Arial MT"/>
              </a:rPr>
              <a:t>Scientifique</a:t>
            </a:r>
            <a:endParaRPr sz="2000">
              <a:latin typeface="Arial MT"/>
              <a:cs typeface="Arial MT"/>
            </a:endParaRPr>
          </a:p>
          <a:p>
            <a:pPr marL="12700" marR="5080">
              <a:lnSpc>
                <a:spcPct val="128099"/>
              </a:lnSpc>
            </a:pPr>
            <a:r>
              <a:rPr sz="2000" spc="-55" dirty="0">
                <a:solidFill>
                  <a:srgbClr val="FFFFFF"/>
                </a:solidFill>
                <a:latin typeface="Arial MT"/>
                <a:cs typeface="Arial MT"/>
              </a:rPr>
              <a:t>Conseil</a:t>
            </a:r>
            <a:r>
              <a:rPr sz="2000" spc="-60" dirty="0">
                <a:solidFill>
                  <a:srgbClr val="FFFFFF"/>
                </a:solidFill>
                <a:latin typeface="Arial MT"/>
                <a:cs typeface="Arial MT"/>
              </a:rPr>
              <a:t> </a:t>
            </a:r>
            <a:r>
              <a:rPr sz="2000" spc="-105" dirty="0">
                <a:solidFill>
                  <a:srgbClr val="FFFFFF"/>
                </a:solidFill>
                <a:latin typeface="Arial MT"/>
                <a:cs typeface="Arial MT"/>
              </a:rPr>
              <a:t>des</a:t>
            </a:r>
            <a:r>
              <a:rPr sz="2000" spc="-30" dirty="0">
                <a:solidFill>
                  <a:srgbClr val="FFFFFF"/>
                </a:solidFill>
                <a:latin typeface="Arial MT"/>
                <a:cs typeface="Arial MT"/>
              </a:rPr>
              <a:t> </a:t>
            </a:r>
            <a:r>
              <a:rPr sz="2000" spc="-70" dirty="0">
                <a:solidFill>
                  <a:srgbClr val="FFFFFF"/>
                </a:solidFill>
                <a:latin typeface="Arial MT"/>
                <a:cs typeface="Arial MT"/>
              </a:rPr>
              <a:t>Études</a:t>
            </a:r>
            <a:r>
              <a:rPr sz="2000" spc="-45" dirty="0">
                <a:solidFill>
                  <a:srgbClr val="FFFFFF"/>
                </a:solidFill>
                <a:latin typeface="Arial MT"/>
                <a:cs typeface="Arial MT"/>
              </a:rPr>
              <a:t> </a:t>
            </a:r>
            <a:r>
              <a:rPr sz="2000" dirty="0">
                <a:solidFill>
                  <a:srgbClr val="FFFFFF"/>
                </a:solidFill>
                <a:latin typeface="Arial MT"/>
                <a:cs typeface="Arial MT"/>
              </a:rPr>
              <a:t>et</a:t>
            </a:r>
            <a:r>
              <a:rPr sz="2000" spc="-45" dirty="0">
                <a:solidFill>
                  <a:srgbClr val="FFFFFF"/>
                </a:solidFill>
                <a:latin typeface="Arial MT"/>
                <a:cs typeface="Arial MT"/>
              </a:rPr>
              <a:t> </a:t>
            </a:r>
            <a:r>
              <a:rPr sz="2000" spc="-30" dirty="0">
                <a:solidFill>
                  <a:srgbClr val="FFFFFF"/>
                </a:solidFill>
                <a:latin typeface="Arial MT"/>
                <a:cs typeface="Arial MT"/>
              </a:rPr>
              <a:t>Vie</a:t>
            </a:r>
            <a:r>
              <a:rPr sz="2000" spc="-40" dirty="0">
                <a:solidFill>
                  <a:srgbClr val="FFFFFF"/>
                </a:solidFill>
                <a:latin typeface="Arial MT"/>
                <a:cs typeface="Arial MT"/>
              </a:rPr>
              <a:t> </a:t>
            </a:r>
            <a:r>
              <a:rPr sz="2000" spc="-10" dirty="0">
                <a:solidFill>
                  <a:srgbClr val="FFFFFF"/>
                </a:solidFill>
                <a:latin typeface="Arial MT"/>
                <a:cs typeface="Arial MT"/>
              </a:rPr>
              <a:t>Étudiante </a:t>
            </a:r>
            <a:r>
              <a:rPr sz="2000" spc="-55" dirty="0">
                <a:solidFill>
                  <a:srgbClr val="FFFFFF"/>
                </a:solidFill>
                <a:latin typeface="Arial MT"/>
                <a:cs typeface="Arial MT"/>
              </a:rPr>
              <a:t>Conseil</a:t>
            </a:r>
            <a:r>
              <a:rPr sz="2000" spc="-65" dirty="0">
                <a:solidFill>
                  <a:srgbClr val="FFFFFF"/>
                </a:solidFill>
                <a:latin typeface="Arial MT"/>
                <a:cs typeface="Arial MT"/>
              </a:rPr>
              <a:t> </a:t>
            </a:r>
            <a:r>
              <a:rPr sz="2000" spc="-30" dirty="0">
                <a:solidFill>
                  <a:srgbClr val="FFFFFF"/>
                </a:solidFill>
                <a:latin typeface="Arial MT"/>
                <a:cs typeface="Arial MT"/>
              </a:rPr>
              <a:t>de</a:t>
            </a:r>
            <a:r>
              <a:rPr sz="2000" spc="-65" dirty="0">
                <a:solidFill>
                  <a:srgbClr val="FFFFFF"/>
                </a:solidFill>
                <a:latin typeface="Arial MT"/>
                <a:cs typeface="Arial MT"/>
              </a:rPr>
              <a:t> </a:t>
            </a:r>
            <a:r>
              <a:rPr sz="2000" spc="-10" dirty="0">
                <a:solidFill>
                  <a:srgbClr val="FFFFFF"/>
                </a:solidFill>
                <a:latin typeface="Arial MT"/>
                <a:cs typeface="Arial MT"/>
              </a:rPr>
              <a:t>Rayonnement</a:t>
            </a:r>
            <a:endParaRPr sz="2000">
              <a:latin typeface="Arial MT"/>
              <a:cs typeface="Arial MT"/>
            </a:endParaRPr>
          </a:p>
          <a:p>
            <a:pPr marL="12700">
              <a:lnSpc>
                <a:spcPct val="100000"/>
              </a:lnSpc>
              <a:spcBef>
                <a:spcPts val="675"/>
              </a:spcBef>
            </a:pPr>
            <a:r>
              <a:rPr sz="2000" spc="-10" dirty="0">
                <a:solidFill>
                  <a:srgbClr val="FFFFFF"/>
                </a:solidFill>
                <a:latin typeface="Arial MT"/>
                <a:cs typeface="Arial MT"/>
              </a:rPr>
              <a:t>Comité</a:t>
            </a:r>
            <a:r>
              <a:rPr sz="2000" spc="-85" dirty="0">
                <a:solidFill>
                  <a:srgbClr val="FFFFFF"/>
                </a:solidFill>
                <a:latin typeface="Arial MT"/>
                <a:cs typeface="Arial MT"/>
              </a:rPr>
              <a:t> </a:t>
            </a:r>
            <a:r>
              <a:rPr sz="2000" spc="-75" dirty="0">
                <a:solidFill>
                  <a:srgbClr val="FFFFFF"/>
                </a:solidFill>
                <a:latin typeface="Arial MT"/>
                <a:cs typeface="Arial MT"/>
              </a:rPr>
              <a:t>Social</a:t>
            </a:r>
            <a:r>
              <a:rPr sz="2000" spc="-65" dirty="0">
                <a:solidFill>
                  <a:srgbClr val="FFFFFF"/>
                </a:solidFill>
                <a:latin typeface="Arial MT"/>
                <a:cs typeface="Arial MT"/>
              </a:rPr>
              <a:t> </a:t>
            </a:r>
            <a:r>
              <a:rPr sz="2000" spc="-10" dirty="0">
                <a:solidFill>
                  <a:srgbClr val="FFFFFF"/>
                </a:solidFill>
                <a:latin typeface="Arial MT"/>
                <a:cs typeface="Arial MT"/>
              </a:rPr>
              <a:t>d'Administration</a:t>
            </a:r>
            <a:endParaRPr sz="2000">
              <a:latin typeface="Arial MT"/>
              <a:cs typeface="Arial MT"/>
            </a:endParaRPr>
          </a:p>
        </p:txBody>
      </p:sp>
      <p:sp>
        <p:nvSpPr>
          <p:cNvPr id="13" name="object 13"/>
          <p:cNvSpPr txBox="1"/>
          <p:nvPr/>
        </p:nvSpPr>
        <p:spPr>
          <a:xfrm>
            <a:off x="6234696" y="5943378"/>
            <a:ext cx="2647950" cy="414020"/>
          </a:xfrm>
          <a:prstGeom prst="rect">
            <a:avLst/>
          </a:prstGeom>
        </p:spPr>
        <p:txBody>
          <a:bodyPr vert="horz" wrap="square" lIns="0" tIns="12700" rIns="0" bIns="0" rtlCol="0">
            <a:spAutoFit/>
          </a:bodyPr>
          <a:lstStyle/>
          <a:p>
            <a:pPr marL="12700">
              <a:lnSpc>
                <a:spcPct val="100000"/>
              </a:lnSpc>
              <a:spcBef>
                <a:spcPts val="100"/>
              </a:spcBef>
            </a:pPr>
            <a:r>
              <a:rPr sz="2550" dirty="0">
                <a:solidFill>
                  <a:srgbClr val="FFFFFF"/>
                </a:solidFill>
                <a:latin typeface="Arial MT"/>
                <a:cs typeface="Arial MT"/>
              </a:rPr>
              <a:t>Direction</a:t>
            </a:r>
            <a:r>
              <a:rPr sz="2550" spc="-165" dirty="0">
                <a:solidFill>
                  <a:srgbClr val="FFFFFF"/>
                </a:solidFill>
                <a:latin typeface="Arial MT"/>
                <a:cs typeface="Arial MT"/>
              </a:rPr>
              <a:t> </a:t>
            </a:r>
            <a:r>
              <a:rPr sz="2550" spc="-50" dirty="0">
                <a:solidFill>
                  <a:srgbClr val="FFFFFF"/>
                </a:solidFill>
                <a:latin typeface="Arial MT"/>
                <a:cs typeface="Arial MT"/>
              </a:rPr>
              <a:t>Générale</a:t>
            </a:r>
            <a:endParaRPr sz="2550">
              <a:latin typeface="Arial MT"/>
              <a:cs typeface="Arial MT"/>
            </a:endParaRPr>
          </a:p>
        </p:txBody>
      </p:sp>
      <p:sp>
        <p:nvSpPr>
          <p:cNvPr id="14" name="object 14"/>
          <p:cNvSpPr txBox="1"/>
          <p:nvPr/>
        </p:nvSpPr>
        <p:spPr>
          <a:xfrm>
            <a:off x="9351971" y="5959570"/>
            <a:ext cx="2598420" cy="414020"/>
          </a:xfrm>
          <a:prstGeom prst="rect">
            <a:avLst/>
          </a:prstGeom>
        </p:spPr>
        <p:txBody>
          <a:bodyPr vert="horz" wrap="square" lIns="0" tIns="12700" rIns="0" bIns="0" rtlCol="0">
            <a:spAutoFit/>
          </a:bodyPr>
          <a:lstStyle/>
          <a:p>
            <a:pPr marL="12700">
              <a:lnSpc>
                <a:spcPct val="100000"/>
              </a:lnSpc>
              <a:spcBef>
                <a:spcPts val="100"/>
              </a:spcBef>
            </a:pPr>
            <a:r>
              <a:rPr sz="2550" spc="-114" dirty="0">
                <a:solidFill>
                  <a:srgbClr val="FFFFFF"/>
                </a:solidFill>
                <a:latin typeface="Arial MT"/>
                <a:cs typeface="Arial MT"/>
              </a:rPr>
              <a:t>Services</a:t>
            </a:r>
            <a:r>
              <a:rPr sz="2550" spc="-15" dirty="0">
                <a:solidFill>
                  <a:srgbClr val="FFFFFF"/>
                </a:solidFill>
                <a:latin typeface="Arial MT"/>
                <a:cs typeface="Arial MT"/>
              </a:rPr>
              <a:t> </a:t>
            </a:r>
            <a:r>
              <a:rPr sz="2550" spc="-45" dirty="0">
                <a:solidFill>
                  <a:srgbClr val="FFFFFF"/>
                </a:solidFill>
                <a:latin typeface="Arial MT"/>
                <a:cs typeface="Arial MT"/>
              </a:rPr>
              <a:t>communs</a:t>
            </a:r>
            <a:endParaRPr sz="2550">
              <a:latin typeface="Arial MT"/>
              <a:cs typeface="Arial MT"/>
            </a:endParaRPr>
          </a:p>
        </p:txBody>
      </p:sp>
      <p:sp>
        <p:nvSpPr>
          <p:cNvPr id="15" name="object 15"/>
          <p:cNvSpPr/>
          <p:nvPr/>
        </p:nvSpPr>
        <p:spPr>
          <a:xfrm>
            <a:off x="12323169" y="4972050"/>
            <a:ext cx="323850" cy="323850"/>
          </a:xfrm>
          <a:custGeom>
            <a:avLst/>
            <a:gdLst/>
            <a:ahLst/>
            <a:cxnLst/>
            <a:rect l="l" t="t" r="r" b="b"/>
            <a:pathLst>
              <a:path w="323850" h="323850">
                <a:moveTo>
                  <a:pt x="161924" y="323849"/>
                </a:moveTo>
                <a:lnTo>
                  <a:pt x="118878" y="318065"/>
                </a:lnTo>
                <a:lnTo>
                  <a:pt x="80198" y="301742"/>
                </a:lnTo>
                <a:lnTo>
                  <a:pt x="47426" y="276423"/>
                </a:lnTo>
                <a:lnTo>
                  <a:pt x="22107" y="243651"/>
                </a:lnTo>
                <a:lnTo>
                  <a:pt x="5784" y="204970"/>
                </a:lnTo>
                <a:lnTo>
                  <a:pt x="0" y="161924"/>
                </a:lnTo>
                <a:lnTo>
                  <a:pt x="5784" y="118878"/>
                </a:lnTo>
                <a:lnTo>
                  <a:pt x="22107" y="80198"/>
                </a:lnTo>
                <a:lnTo>
                  <a:pt x="47426" y="47426"/>
                </a:lnTo>
                <a:lnTo>
                  <a:pt x="80198" y="22107"/>
                </a:lnTo>
                <a:lnTo>
                  <a:pt x="118878" y="5784"/>
                </a:lnTo>
                <a:lnTo>
                  <a:pt x="161924" y="0"/>
                </a:lnTo>
                <a:lnTo>
                  <a:pt x="204970" y="5784"/>
                </a:lnTo>
                <a:lnTo>
                  <a:pt x="243651" y="22107"/>
                </a:lnTo>
                <a:lnTo>
                  <a:pt x="276422" y="47426"/>
                </a:lnTo>
                <a:lnTo>
                  <a:pt x="301741" y="80198"/>
                </a:lnTo>
                <a:lnTo>
                  <a:pt x="318065" y="118878"/>
                </a:lnTo>
                <a:lnTo>
                  <a:pt x="323849" y="161924"/>
                </a:lnTo>
                <a:lnTo>
                  <a:pt x="318065" y="204970"/>
                </a:lnTo>
                <a:lnTo>
                  <a:pt x="301741" y="243651"/>
                </a:lnTo>
                <a:lnTo>
                  <a:pt x="276422" y="276423"/>
                </a:lnTo>
                <a:lnTo>
                  <a:pt x="243651" y="301742"/>
                </a:lnTo>
                <a:lnTo>
                  <a:pt x="204970" y="318065"/>
                </a:lnTo>
                <a:lnTo>
                  <a:pt x="161924" y="323849"/>
                </a:lnTo>
                <a:close/>
              </a:path>
            </a:pathLst>
          </a:custGeom>
          <a:solidFill>
            <a:srgbClr val="00989D"/>
          </a:solidFill>
        </p:spPr>
        <p:txBody>
          <a:bodyPr wrap="square" lIns="0" tIns="0" rIns="0" bIns="0" rtlCol="0"/>
          <a:lstStyle/>
          <a:p>
            <a:endParaRPr/>
          </a:p>
        </p:txBody>
      </p:sp>
      <p:sp>
        <p:nvSpPr>
          <p:cNvPr id="16" name="object 16"/>
          <p:cNvSpPr txBox="1"/>
          <p:nvPr/>
        </p:nvSpPr>
        <p:spPr>
          <a:xfrm>
            <a:off x="12329517" y="5928976"/>
            <a:ext cx="1765935" cy="863600"/>
          </a:xfrm>
          <a:prstGeom prst="rect">
            <a:avLst/>
          </a:prstGeom>
        </p:spPr>
        <p:txBody>
          <a:bodyPr vert="horz" wrap="square" lIns="0" tIns="12700" rIns="0" bIns="0" rtlCol="0">
            <a:spAutoFit/>
          </a:bodyPr>
          <a:lstStyle/>
          <a:p>
            <a:pPr marL="12700" marR="5080">
              <a:lnSpc>
                <a:spcPct val="107800"/>
              </a:lnSpc>
              <a:spcBef>
                <a:spcPts val="100"/>
              </a:spcBef>
            </a:pPr>
            <a:r>
              <a:rPr sz="2550" spc="-95" dirty="0">
                <a:solidFill>
                  <a:srgbClr val="FFFFFF"/>
                </a:solidFill>
                <a:latin typeface="Arial MT"/>
                <a:cs typeface="Arial MT"/>
              </a:rPr>
              <a:t>Ecoles</a:t>
            </a:r>
            <a:r>
              <a:rPr sz="2550" spc="-55" dirty="0">
                <a:solidFill>
                  <a:srgbClr val="FFFFFF"/>
                </a:solidFill>
                <a:latin typeface="Arial MT"/>
                <a:cs typeface="Arial MT"/>
              </a:rPr>
              <a:t> </a:t>
            </a:r>
            <a:r>
              <a:rPr sz="2550" spc="-25" dirty="0">
                <a:solidFill>
                  <a:srgbClr val="FFFFFF"/>
                </a:solidFill>
                <a:latin typeface="Arial MT"/>
                <a:cs typeface="Arial MT"/>
              </a:rPr>
              <a:t>et </a:t>
            </a:r>
            <a:r>
              <a:rPr sz="2550" spc="-45" dirty="0">
                <a:solidFill>
                  <a:srgbClr val="FFFFFF"/>
                </a:solidFill>
                <a:latin typeface="Arial MT"/>
                <a:cs typeface="Arial MT"/>
              </a:rPr>
              <a:t>Laboratoires</a:t>
            </a:r>
            <a:endParaRPr sz="2550">
              <a:latin typeface="Arial MT"/>
              <a:cs typeface="Arial MT"/>
            </a:endParaRPr>
          </a:p>
        </p:txBody>
      </p:sp>
      <p:sp>
        <p:nvSpPr>
          <p:cNvPr id="17" name="object 17"/>
          <p:cNvSpPr/>
          <p:nvPr/>
        </p:nvSpPr>
        <p:spPr>
          <a:xfrm>
            <a:off x="14953470" y="5000625"/>
            <a:ext cx="323850" cy="323850"/>
          </a:xfrm>
          <a:custGeom>
            <a:avLst/>
            <a:gdLst/>
            <a:ahLst/>
            <a:cxnLst/>
            <a:rect l="l" t="t" r="r" b="b"/>
            <a:pathLst>
              <a:path w="323850" h="323850">
                <a:moveTo>
                  <a:pt x="161924" y="323849"/>
                </a:moveTo>
                <a:lnTo>
                  <a:pt x="118878" y="318065"/>
                </a:lnTo>
                <a:lnTo>
                  <a:pt x="80198" y="301742"/>
                </a:lnTo>
                <a:lnTo>
                  <a:pt x="47426" y="276423"/>
                </a:lnTo>
                <a:lnTo>
                  <a:pt x="22107" y="243651"/>
                </a:lnTo>
                <a:lnTo>
                  <a:pt x="5784" y="204970"/>
                </a:lnTo>
                <a:lnTo>
                  <a:pt x="0" y="161924"/>
                </a:lnTo>
                <a:lnTo>
                  <a:pt x="5784" y="118878"/>
                </a:lnTo>
                <a:lnTo>
                  <a:pt x="22107" y="80198"/>
                </a:lnTo>
                <a:lnTo>
                  <a:pt x="47426" y="47426"/>
                </a:lnTo>
                <a:lnTo>
                  <a:pt x="80198" y="22107"/>
                </a:lnTo>
                <a:lnTo>
                  <a:pt x="118878" y="5784"/>
                </a:lnTo>
                <a:lnTo>
                  <a:pt x="161924" y="0"/>
                </a:lnTo>
                <a:lnTo>
                  <a:pt x="204971" y="5784"/>
                </a:lnTo>
                <a:lnTo>
                  <a:pt x="243652" y="22107"/>
                </a:lnTo>
                <a:lnTo>
                  <a:pt x="276423" y="47426"/>
                </a:lnTo>
                <a:lnTo>
                  <a:pt x="301742" y="80198"/>
                </a:lnTo>
                <a:lnTo>
                  <a:pt x="318065" y="118878"/>
                </a:lnTo>
                <a:lnTo>
                  <a:pt x="323849" y="161924"/>
                </a:lnTo>
                <a:lnTo>
                  <a:pt x="318065" y="204970"/>
                </a:lnTo>
                <a:lnTo>
                  <a:pt x="301742" y="243651"/>
                </a:lnTo>
                <a:lnTo>
                  <a:pt x="276423" y="276423"/>
                </a:lnTo>
                <a:lnTo>
                  <a:pt x="243652" y="301742"/>
                </a:lnTo>
                <a:lnTo>
                  <a:pt x="204971" y="318065"/>
                </a:lnTo>
                <a:lnTo>
                  <a:pt x="161924" y="323849"/>
                </a:lnTo>
                <a:close/>
              </a:path>
            </a:pathLst>
          </a:custGeom>
          <a:solidFill>
            <a:srgbClr val="ECECEC"/>
          </a:solidFill>
        </p:spPr>
        <p:txBody>
          <a:bodyPr wrap="square" lIns="0" tIns="0" rIns="0" bIns="0" rtlCol="0"/>
          <a:lstStyle/>
          <a:p>
            <a:endParaRPr/>
          </a:p>
        </p:txBody>
      </p:sp>
      <p:sp>
        <p:nvSpPr>
          <p:cNvPr id="18" name="object 18"/>
          <p:cNvSpPr txBox="1"/>
          <p:nvPr/>
        </p:nvSpPr>
        <p:spPr>
          <a:xfrm>
            <a:off x="15102693" y="5943378"/>
            <a:ext cx="2317115" cy="414020"/>
          </a:xfrm>
          <a:prstGeom prst="rect">
            <a:avLst/>
          </a:prstGeom>
        </p:spPr>
        <p:txBody>
          <a:bodyPr vert="horz" wrap="square" lIns="0" tIns="12700" rIns="0" bIns="0" rtlCol="0">
            <a:spAutoFit/>
          </a:bodyPr>
          <a:lstStyle/>
          <a:p>
            <a:pPr marL="12700">
              <a:lnSpc>
                <a:spcPct val="100000"/>
              </a:lnSpc>
              <a:spcBef>
                <a:spcPts val="100"/>
              </a:spcBef>
            </a:pPr>
            <a:r>
              <a:rPr sz="2550" spc="-30" dirty="0">
                <a:solidFill>
                  <a:srgbClr val="FFFFFF"/>
                </a:solidFill>
                <a:latin typeface="Arial MT"/>
                <a:cs typeface="Arial MT"/>
              </a:rPr>
              <a:t>Politique</a:t>
            </a:r>
            <a:r>
              <a:rPr sz="2550" spc="-110" dirty="0">
                <a:solidFill>
                  <a:srgbClr val="FFFFFF"/>
                </a:solidFill>
                <a:latin typeface="Arial MT"/>
                <a:cs typeface="Arial MT"/>
              </a:rPr>
              <a:t> </a:t>
            </a:r>
            <a:r>
              <a:rPr sz="2550" spc="-10" dirty="0">
                <a:solidFill>
                  <a:srgbClr val="FFFFFF"/>
                </a:solidFill>
                <a:latin typeface="Arial MT"/>
                <a:cs typeface="Arial MT"/>
              </a:rPr>
              <a:t>Qualité</a:t>
            </a:r>
            <a:endParaRPr sz="255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09702" y="3"/>
            <a:ext cx="8578296" cy="10286999"/>
          </a:xfrm>
          <a:prstGeom prst="rect">
            <a:avLst/>
          </a:prstGeom>
        </p:spPr>
      </p:pic>
      <p:sp>
        <p:nvSpPr>
          <p:cNvPr id="3" name="object 3"/>
          <p:cNvSpPr txBox="1">
            <a:spLocks noGrp="1"/>
          </p:cNvSpPr>
          <p:nvPr>
            <p:ph type="title"/>
          </p:nvPr>
        </p:nvSpPr>
        <p:spPr>
          <a:xfrm>
            <a:off x="1981514" y="1949732"/>
            <a:ext cx="5362575" cy="2463800"/>
          </a:xfrm>
          <a:prstGeom prst="rect">
            <a:avLst/>
          </a:prstGeom>
        </p:spPr>
        <p:txBody>
          <a:bodyPr vert="horz" wrap="square" lIns="0" tIns="12700" rIns="0" bIns="0" rtlCol="0">
            <a:spAutoFit/>
          </a:bodyPr>
          <a:lstStyle/>
          <a:p>
            <a:pPr marL="12700" marR="5080">
              <a:lnSpc>
                <a:spcPct val="100000"/>
              </a:lnSpc>
              <a:spcBef>
                <a:spcPts val="100"/>
              </a:spcBef>
            </a:pPr>
            <a:r>
              <a:rPr sz="8000" dirty="0">
                <a:solidFill>
                  <a:srgbClr val="00989D"/>
                </a:solidFill>
              </a:rPr>
              <a:t>La</a:t>
            </a:r>
            <a:r>
              <a:rPr sz="8000" spc="-190" dirty="0">
                <a:solidFill>
                  <a:srgbClr val="00989D"/>
                </a:solidFill>
              </a:rPr>
              <a:t> </a:t>
            </a:r>
            <a:r>
              <a:rPr sz="8000" spc="-10" dirty="0">
                <a:solidFill>
                  <a:srgbClr val="00989D"/>
                </a:solidFill>
              </a:rPr>
              <a:t>politique Qualité</a:t>
            </a:r>
            <a:endParaRPr sz="8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989D"/>
          </a:solidFill>
        </p:spPr>
        <p:txBody>
          <a:bodyPr wrap="square" lIns="0" tIns="0" rIns="0" bIns="0" rtlCol="0"/>
          <a:lstStyle/>
          <a:p>
            <a:endParaRPr/>
          </a:p>
        </p:txBody>
      </p:sp>
      <p:pic>
        <p:nvPicPr>
          <p:cNvPr id="3" name="object 3"/>
          <p:cNvPicPr/>
          <p:nvPr/>
        </p:nvPicPr>
        <p:blipFill>
          <a:blip r:embed="rId2" cstate="print"/>
          <a:stretch>
            <a:fillRect/>
          </a:stretch>
        </p:blipFill>
        <p:spPr>
          <a:xfrm>
            <a:off x="5506915" y="0"/>
            <a:ext cx="7277099" cy="102869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0041" y="2052830"/>
            <a:ext cx="563245" cy="7825105"/>
            <a:chOff x="830041" y="2052830"/>
            <a:chExt cx="563245" cy="7825105"/>
          </a:xfrm>
        </p:grpSpPr>
        <p:sp>
          <p:nvSpPr>
            <p:cNvPr id="3" name="object 3"/>
            <p:cNvSpPr/>
            <p:nvPr/>
          </p:nvSpPr>
          <p:spPr>
            <a:xfrm>
              <a:off x="1078489" y="2333951"/>
              <a:ext cx="38100" cy="7543800"/>
            </a:xfrm>
            <a:custGeom>
              <a:avLst/>
              <a:gdLst/>
              <a:ahLst/>
              <a:cxnLst/>
              <a:rect l="l" t="t" r="r" b="b"/>
              <a:pathLst>
                <a:path w="38100" h="7543800">
                  <a:moveTo>
                    <a:pt x="38099" y="7543799"/>
                  </a:moveTo>
                  <a:lnTo>
                    <a:pt x="0" y="7543799"/>
                  </a:lnTo>
                  <a:lnTo>
                    <a:pt x="0" y="0"/>
                  </a:lnTo>
                  <a:lnTo>
                    <a:pt x="38099" y="0"/>
                  </a:lnTo>
                  <a:lnTo>
                    <a:pt x="38099" y="7543799"/>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830993" y="2052830"/>
              <a:ext cx="561975" cy="561975"/>
            </a:xfrm>
            <a:custGeom>
              <a:avLst/>
              <a:gdLst/>
              <a:ahLst/>
              <a:cxnLst/>
              <a:rect l="l" t="t" r="r" b="b"/>
              <a:pathLst>
                <a:path w="561975" h="561975">
                  <a:moveTo>
                    <a:pt x="280987" y="561974"/>
                  </a:moveTo>
                  <a:lnTo>
                    <a:pt x="239758" y="558933"/>
                  </a:lnTo>
                  <a:lnTo>
                    <a:pt x="199421" y="549875"/>
                  </a:lnTo>
                  <a:lnTo>
                    <a:pt x="160849" y="534997"/>
                  </a:lnTo>
                  <a:lnTo>
                    <a:pt x="124879" y="514620"/>
                  </a:lnTo>
                  <a:lnTo>
                    <a:pt x="92287" y="489185"/>
                  </a:lnTo>
                  <a:lnTo>
                    <a:pt x="63781" y="459244"/>
                  </a:lnTo>
                  <a:lnTo>
                    <a:pt x="39976" y="425443"/>
                  </a:lnTo>
                  <a:lnTo>
                    <a:pt x="21388" y="388516"/>
                  </a:lnTo>
                  <a:lnTo>
                    <a:pt x="8420" y="349261"/>
                  </a:lnTo>
                  <a:lnTo>
                    <a:pt x="1353" y="308529"/>
                  </a:lnTo>
                  <a:lnTo>
                    <a:pt x="0" y="280987"/>
                  </a:lnTo>
                  <a:lnTo>
                    <a:pt x="338" y="267200"/>
                  </a:lnTo>
                  <a:lnTo>
                    <a:pt x="5399" y="226169"/>
                  </a:lnTo>
                  <a:lnTo>
                    <a:pt x="16425" y="186325"/>
                  </a:lnTo>
                  <a:lnTo>
                    <a:pt x="33178" y="148530"/>
                  </a:lnTo>
                  <a:lnTo>
                    <a:pt x="55296" y="113603"/>
                  </a:lnTo>
                  <a:lnTo>
                    <a:pt x="82299" y="82299"/>
                  </a:lnTo>
                  <a:lnTo>
                    <a:pt x="113603" y="55296"/>
                  </a:lnTo>
                  <a:lnTo>
                    <a:pt x="148530" y="33178"/>
                  </a:lnTo>
                  <a:lnTo>
                    <a:pt x="186325" y="16425"/>
                  </a:lnTo>
                  <a:lnTo>
                    <a:pt x="226169" y="5399"/>
                  </a:lnTo>
                  <a:lnTo>
                    <a:pt x="267200" y="338"/>
                  </a:lnTo>
                  <a:lnTo>
                    <a:pt x="280987" y="0"/>
                  </a:lnTo>
                  <a:lnTo>
                    <a:pt x="294774" y="338"/>
                  </a:lnTo>
                  <a:lnTo>
                    <a:pt x="335805" y="5399"/>
                  </a:lnTo>
                  <a:lnTo>
                    <a:pt x="375649" y="16425"/>
                  </a:lnTo>
                  <a:lnTo>
                    <a:pt x="413444" y="33178"/>
                  </a:lnTo>
                  <a:lnTo>
                    <a:pt x="448371" y="55296"/>
                  </a:lnTo>
                  <a:lnTo>
                    <a:pt x="479675" y="82299"/>
                  </a:lnTo>
                  <a:lnTo>
                    <a:pt x="506678" y="113603"/>
                  </a:lnTo>
                  <a:lnTo>
                    <a:pt x="528796" y="148530"/>
                  </a:lnTo>
                  <a:lnTo>
                    <a:pt x="545549" y="186325"/>
                  </a:lnTo>
                  <a:lnTo>
                    <a:pt x="556575" y="226169"/>
                  </a:lnTo>
                  <a:lnTo>
                    <a:pt x="561636" y="267200"/>
                  </a:lnTo>
                  <a:lnTo>
                    <a:pt x="561974" y="280987"/>
                  </a:lnTo>
                  <a:lnTo>
                    <a:pt x="561636" y="294774"/>
                  </a:lnTo>
                  <a:lnTo>
                    <a:pt x="556575" y="335805"/>
                  </a:lnTo>
                  <a:lnTo>
                    <a:pt x="545549" y="375649"/>
                  </a:lnTo>
                  <a:lnTo>
                    <a:pt x="528796" y="413444"/>
                  </a:lnTo>
                  <a:lnTo>
                    <a:pt x="506678" y="448371"/>
                  </a:lnTo>
                  <a:lnTo>
                    <a:pt x="479675" y="479675"/>
                  </a:lnTo>
                  <a:lnTo>
                    <a:pt x="448371" y="506678"/>
                  </a:lnTo>
                  <a:lnTo>
                    <a:pt x="413444" y="528796"/>
                  </a:lnTo>
                  <a:lnTo>
                    <a:pt x="375649" y="545549"/>
                  </a:lnTo>
                  <a:lnTo>
                    <a:pt x="335805" y="556575"/>
                  </a:lnTo>
                  <a:lnTo>
                    <a:pt x="294774" y="561636"/>
                  </a:lnTo>
                  <a:lnTo>
                    <a:pt x="280987" y="561974"/>
                  </a:lnTo>
                  <a:close/>
                </a:path>
              </a:pathLst>
            </a:custGeom>
            <a:solidFill>
              <a:srgbClr val="0098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987097" y="2208934"/>
              <a:ext cx="249766" cy="249766"/>
            </a:xfrm>
            <a:prstGeom prst="rect">
              <a:avLst/>
            </a:prstGeom>
          </p:spPr>
        </p:pic>
        <p:sp>
          <p:nvSpPr>
            <p:cNvPr id="6" name="object 6"/>
            <p:cNvSpPr/>
            <p:nvPr/>
          </p:nvSpPr>
          <p:spPr>
            <a:xfrm>
              <a:off x="830041" y="3957788"/>
              <a:ext cx="561975" cy="561975"/>
            </a:xfrm>
            <a:custGeom>
              <a:avLst/>
              <a:gdLst/>
              <a:ahLst/>
              <a:cxnLst/>
              <a:rect l="l" t="t" r="r" b="b"/>
              <a:pathLst>
                <a:path w="561975" h="561975">
                  <a:moveTo>
                    <a:pt x="280987" y="561974"/>
                  </a:moveTo>
                  <a:lnTo>
                    <a:pt x="239758" y="558933"/>
                  </a:lnTo>
                  <a:lnTo>
                    <a:pt x="199421" y="549875"/>
                  </a:lnTo>
                  <a:lnTo>
                    <a:pt x="160849" y="534997"/>
                  </a:lnTo>
                  <a:lnTo>
                    <a:pt x="124879" y="514620"/>
                  </a:lnTo>
                  <a:lnTo>
                    <a:pt x="92287" y="489185"/>
                  </a:lnTo>
                  <a:lnTo>
                    <a:pt x="63781" y="459244"/>
                  </a:lnTo>
                  <a:lnTo>
                    <a:pt x="39976" y="425443"/>
                  </a:lnTo>
                  <a:lnTo>
                    <a:pt x="21388" y="388516"/>
                  </a:lnTo>
                  <a:lnTo>
                    <a:pt x="8420" y="349261"/>
                  </a:lnTo>
                  <a:lnTo>
                    <a:pt x="1353" y="308529"/>
                  </a:lnTo>
                  <a:lnTo>
                    <a:pt x="0" y="280987"/>
                  </a:lnTo>
                  <a:lnTo>
                    <a:pt x="338" y="267200"/>
                  </a:lnTo>
                  <a:lnTo>
                    <a:pt x="5399" y="226169"/>
                  </a:lnTo>
                  <a:lnTo>
                    <a:pt x="16425" y="186325"/>
                  </a:lnTo>
                  <a:lnTo>
                    <a:pt x="33178" y="148530"/>
                  </a:lnTo>
                  <a:lnTo>
                    <a:pt x="55296" y="113603"/>
                  </a:lnTo>
                  <a:lnTo>
                    <a:pt x="82299" y="82299"/>
                  </a:lnTo>
                  <a:lnTo>
                    <a:pt x="113603" y="55296"/>
                  </a:lnTo>
                  <a:lnTo>
                    <a:pt x="148530" y="33178"/>
                  </a:lnTo>
                  <a:lnTo>
                    <a:pt x="186325" y="16425"/>
                  </a:lnTo>
                  <a:lnTo>
                    <a:pt x="226169" y="5399"/>
                  </a:lnTo>
                  <a:lnTo>
                    <a:pt x="267200" y="338"/>
                  </a:lnTo>
                  <a:lnTo>
                    <a:pt x="280987" y="0"/>
                  </a:lnTo>
                  <a:lnTo>
                    <a:pt x="294774" y="338"/>
                  </a:lnTo>
                  <a:lnTo>
                    <a:pt x="335805" y="5399"/>
                  </a:lnTo>
                  <a:lnTo>
                    <a:pt x="375649" y="16425"/>
                  </a:lnTo>
                  <a:lnTo>
                    <a:pt x="413444" y="33178"/>
                  </a:lnTo>
                  <a:lnTo>
                    <a:pt x="448371" y="55296"/>
                  </a:lnTo>
                  <a:lnTo>
                    <a:pt x="479675" y="82299"/>
                  </a:lnTo>
                  <a:lnTo>
                    <a:pt x="506678" y="113603"/>
                  </a:lnTo>
                  <a:lnTo>
                    <a:pt x="528796" y="148530"/>
                  </a:lnTo>
                  <a:lnTo>
                    <a:pt x="545549" y="186325"/>
                  </a:lnTo>
                  <a:lnTo>
                    <a:pt x="556575" y="226169"/>
                  </a:lnTo>
                  <a:lnTo>
                    <a:pt x="561636" y="267200"/>
                  </a:lnTo>
                  <a:lnTo>
                    <a:pt x="561974" y="280987"/>
                  </a:lnTo>
                  <a:lnTo>
                    <a:pt x="561636" y="294774"/>
                  </a:lnTo>
                  <a:lnTo>
                    <a:pt x="556575" y="335805"/>
                  </a:lnTo>
                  <a:lnTo>
                    <a:pt x="545549" y="375649"/>
                  </a:lnTo>
                  <a:lnTo>
                    <a:pt x="528796" y="413444"/>
                  </a:lnTo>
                  <a:lnTo>
                    <a:pt x="506678" y="448371"/>
                  </a:lnTo>
                  <a:lnTo>
                    <a:pt x="479675" y="479675"/>
                  </a:lnTo>
                  <a:lnTo>
                    <a:pt x="448371" y="506678"/>
                  </a:lnTo>
                  <a:lnTo>
                    <a:pt x="413444" y="528796"/>
                  </a:lnTo>
                  <a:lnTo>
                    <a:pt x="375649" y="545549"/>
                  </a:lnTo>
                  <a:lnTo>
                    <a:pt x="335805" y="556575"/>
                  </a:lnTo>
                  <a:lnTo>
                    <a:pt x="294774" y="561636"/>
                  </a:lnTo>
                  <a:lnTo>
                    <a:pt x="280987" y="561974"/>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3" cstate="print"/>
            <a:stretch>
              <a:fillRect/>
            </a:stretch>
          </p:blipFill>
          <p:spPr>
            <a:xfrm>
              <a:off x="986146" y="4113892"/>
              <a:ext cx="249766" cy="249766"/>
            </a:xfrm>
            <a:prstGeom prst="rect">
              <a:avLst/>
            </a:prstGeom>
          </p:spPr>
        </p:pic>
      </p:grpSp>
      <p:pic>
        <p:nvPicPr>
          <p:cNvPr id="8" name="object 8"/>
          <p:cNvPicPr/>
          <p:nvPr/>
        </p:nvPicPr>
        <p:blipFill>
          <a:blip r:embed="rId4" cstate="print"/>
          <a:stretch>
            <a:fillRect/>
          </a:stretch>
        </p:blipFill>
        <p:spPr>
          <a:xfrm>
            <a:off x="2226024" y="2614805"/>
            <a:ext cx="1979413" cy="1979413"/>
          </a:xfrm>
          <a:prstGeom prst="rect">
            <a:avLst/>
          </a:prstGeom>
        </p:spPr>
      </p:pic>
      <p:grpSp>
        <p:nvGrpSpPr>
          <p:cNvPr id="9" name="object 9"/>
          <p:cNvGrpSpPr/>
          <p:nvPr/>
        </p:nvGrpSpPr>
        <p:grpSpPr>
          <a:xfrm>
            <a:off x="820784" y="5890032"/>
            <a:ext cx="571500" cy="571500"/>
            <a:chOff x="820784" y="5890032"/>
            <a:chExt cx="571500" cy="571500"/>
          </a:xfrm>
        </p:grpSpPr>
        <p:sp>
          <p:nvSpPr>
            <p:cNvPr id="10" name="object 10"/>
            <p:cNvSpPr/>
            <p:nvPr/>
          </p:nvSpPr>
          <p:spPr>
            <a:xfrm>
              <a:off x="820784" y="5890032"/>
              <a:ext cx="571500" cy="571500"/>
            </a:xfrm>
            <a:custGeom>
              <a:avLst/>
              <a:gdLst/>
              <a:ahLst/>
              <a:cxnLst/>
              <a:rect l="l" t="t" r="r" b="b"/>
              <a:pathLst>
                <a:path w="571500" h="571500">
                  <a:moveTo>
                    <a:pt x="285749" y="571499"/>
                  </a:moveTo>
                  <a:lnTo>
                    <a:pt x="243821" y="568407"/>
                  </a:lnTo>
                  <a:lnTo>
                    <a:pt x="202801" y="559195"/>
                  </a:lnTo>
                  <a:lnTo>
                    <a:pt x="163576" y="544065"/>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3"/>
                  </a:lnTo>
                  <a:lnTo>
                    <a:pt x="285749" y="0"/>
                  </a:lnTo>
                  <a:lnTo>
                    <a:pt x="299771" y="343"/>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9"/>
                  </a:lnTo>
                  <a:lnTo>
                    <a:pt x="299771" y="571155"/>
                  </a:lnTo>
                  <a:lnTo>
                    <a:pt x="285749" y="571499"/>
                  </a:lnTo>
                  <a:close/>
                </a:path>
              </a:pathLst>
            </a:custGeom>
            <a:solidFill>
              <a:srgbClr val="0098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1" name="object 11"/>
            <p:cNvPicPr/>
            <p:nvPr/>
          </p:nvPicPr>
          <p:blipFill>
            <a:blip r:embed="rId5" cstate="print"/>
            <a:stretch>
              <a:fillRect/>
            </a:stretch>
          </p:blipFill>
          <p:spPr>
            <a:xfrm>
              <a:off x="979534" y="6048782"/>
              <a:ext cx="253999" cy="253999"/>
            </a:xfrm>
            <a:prstGeom prst="rect">
              <a:avLst/>
            </a:prstGeom>
          </p:spPr>
        </p:pic>
      </p:grpSp>
      <p:grpSp>
        <p:nvGrpSpPr>
          <p:cNvPr id="12" name="object 12"/>
          <p:cNvGrpSpPr/>
          <p:nvPr/>
        </p:nvGrpSpPr>
        <p:grpSpPr>
          <a:xfrm>
            <a:off x="820784" y="7533775"/>
            <a:ext cx="571500" cy="571500"/>
            <a:chOff x="820784" y="7533775"/>
            <a:chExt cx="571500" cy="571500"/>
          </a:xfrm>
        </p:grpSpPr>
        <p:sp>
          <p:nvSpPr>
            <p:cNvPr id="13" name="object 13"/>
            <p:cNvSpPr/>
            <p:nvPr/>
          </p:nvSpPr>
          <p:spPr>
            <a:xfrm>
              <a:off x="820784" y="7533775"/>
              <a:ext cx="571500" cy="571500"/>
            </a:xfrm>
            <a:custGeom>
              <a:avLst/>
              <a:gdLst/>
              <a:ahLst/>
              <a:cxnLst/>
              <a:rect l="l" t="t" r="r" b="b"/>
              <a:pathLst>
                <a:path w="571500" h="571500">
                  <a:moveTo>
                    <a:pt x="285749" y="571499"/>
                  </a:moveTo>
                  <a:lnTo>
                    <a:pt x="243821" y="568407"/>
                  </a:lnTo>
                  <a:lnTo>
                    <a:pt x="202801" y="559195"/>
                  </a:lnTo>
                  <a:lnTo>
                    <a:pt x="163576" y="544065"/>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3"/>
                  </a:lnTo>
                  <a:lnTo>
                    <a:pt x="285749" y="0"/>
                  </a:lnTo>
                  <a:lnTo>
                    <a:pt x="299771" y="343"/>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9"/>
                  </a:lnTo>
                  <a:lnTo>
                    <a:pt x="299771" y="571155"/>
                  </a:lnTo>
                  <a:lnTo>
                    <a:pt x="285749" y="571499"/>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5" cstate="print"/>
            <a:stretch>
              <a:fillRect/>
            </a:stretch>
          </p:blipFill>
          <p:spPr>
            <a:xfrm>
              <a:off x="979534" y="7692525"/>
              <a:ext cx="253999" cy="253999"/>
            </a:xfrm>
            <a:prstGeom prst="rect">
              <a:avLst/>
            </a:prstGeom>
          </p:spPr>
        </p:pic>
      </p:grpSp>
      <p:grpSp>
        <p:nvGrpSpPr>
          <p:cNvPr id="15" name="object 15"/>
          <p:cNvGrpSpPr/>
          <p:nvPr/>
        </p:nvGrpSpPr>
        <p:grpSpPr>
          <a:xfrm>
            <a:off x="810292" y="9432729"/>
            <a:ext cx="571500" cy="571500"/>
            <a:chOff x="810292" y="9432729"/>
            <a:chExt cx="571500" cy="571500"/>
          </a:xfrm>
        </p:grpSpPr>
        <p:sp>
          <p:nvSpPr>
            <p:cNvPr id="16" name="object 16"/>
            <p:cNvSpPr/>
            <p:nvPr/>
          </p:nvSpPr>
          <p:spPr>
            <a:xfrm>
              <a:off x="810292" y="9432729"/>
              <a:ext cx="571500" cy="571500"/>
            </a:xfrm>
            <a:custGeom>
              <a:avLst/>
              <a:gdLst/>
              <a:ahLst/>
              <a:cxnLst/>
              <a:rect l="l" t="t" r="r" b="b"/>
              <a:pathLst>
                <a:path w="571500" h="571500">
                  <a:moveTo>
                    <a:pt x="285749" y="571499"/>
                  </a:moveTo>
                  <a:lnTo>
                    <a:pt x="243821" y="568407"/>
                  </a:lnTo>
                  <a:lnTo>
                    <a:pt x="202801" y="559195"/>
                  </a:lnTo>
                  <a:lnTo>
                    <a:pt x="163576" y="544065"/>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3"/>
                  </a:lnTo>
                  <a:lnTo>
                    <a:pt x="285749" y="0"/>
                  </a:lnTo>
                  <a:lnTo>
                    <a:pt x="299771" y="343"/>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9"/>
                  </a:lnTo>
                  <a:lnTo>
                    <a:pt x="299771" y="571155"/>
                  </a:lnTo>
                  <a:lnTo>
                    <a:pt x="285749" y="571499"/>
                  </a:lnTo>
                  <a:close/>
                </a:path>
              </a:pathLst>
            </a:custGeom>
            <a:solidFill>
              <a:srgbClr val="0098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7"/>
            <p:cNvPicPr/>
            <p:nvPr/>
          </p:nvPicPr>
          <p:blipFill>
            <a:blip r:embed="rId6" cstate="print"/>
            <a:stretch>
              <a:fillRect/>
            </a:stretch>
          </p:blipFill>
          <p:spPr>
            <a:xfrm>
              <a:off x="969042" y="9591479"/>
              <a:ext cx="253999" cy="253999"/>
            </a:xfrm>
            <a:prstGeom prst="rect">
              <a:avLst/>
            </a:prstGeom>
          </p:spPr>
        </p:pic>
      </p:grpSp>
      <p:pic>
        <p:nvPicPr>
          <p:cNvPr id="18" name="object 18"/>
          <p:cNvPicPr/>
          <p:nvPr/>
        </p:nvPicPr>
        <p:blipFill>
          <a:blip r:embed="rId7" cstate="print"/>
          <a:stretch>
            <a:fillRect/>
          </a:stretch>
        </p:blipFill>
        <p:spPr>
          <a:xfrm>
            <a:off x="2301105" y="5385306"/>
            <a:ext cx="5648825" cy="2079528"/>
          </a:xfrm>
          <a:prstGeom prst="rect">
            <a:avLst/>
          </a:prstGeom>
        </p:spPr>
      </p:pic>
      <p:pic>
        <p:nvPicPr>
          <p:cNvPr id="19" name="object 19"/>
          <p:cNvPicPr/>
          <p:nvPr/>
        </p:nvPicPr>
        <p:blipFill>
          <a:blip r:embed="rId8" cstate="print"/>
          <a:stretch>
            <a:fillRect/>
          </a:stretch>
        </p:blipFill>
        <p:spPr>
          <a:xfrm>
            <a:off x="11818697" y="7495386"/>
            <a:ext cx="3155929" cy="1479113"/>
          </a:xfrm>
          <a:prstGeom prst="rect">
            <a:avLst/>
          </a:prstGeom>
        </p:spPr>
      </p:pic>
      <p:pic>
        <p:nvPicPr>
          <p:cNvPr id="20" name="object 20"/>
          <p:cNvPicPr/>
          <p:nvPr/>
        </p:nvPicPr>
        <p:blipFill>
          <a:blip r:embed="rId9" cstate="print"/>
          <a:stretch>
            <a:fillRect/>
          </a:stretch>
        </p:blipFill>
        <p:spPr>
          <a:xfrm>
            <a:off x="15711898" y="7120753"/>
            <a:ext cx="1971674" cy="1971674"/>
          </a:xfrm>
          <a:prstGeom prst="rect">
            <a:avLst/>
          </a:prstGeom>
        </p:spPr>
      </p:pic>
      <p:sp>
        <p:nvSpPr>
          <p:cNvPr id="21" name="object 21"/>
          <p:cNvSpPr txBox="1"/>
          <p:nvPr/>
        </p:nvSpPr>
        <p:spPr>
          <a:xfrm>
            <a:off x="11622938" y="4807389"/>
            <a:ext cx="6421755" cy="2086610"/>
          </a:xfrm>
          <a:prstGeom prst="rect">
            <a:avLst/>
          </a:prstGeom>
        </p:spPr>
        <p:txBody>
          <a:bodyPr vert="horz" wrap="square" lIns="0" tIns="33019" rIns="0" bIns="0" rtlCol="0">
            <a:spAutoFit/>
          </a:bodyPr>
          <a:lstStyle/>
          <a:p>
            <a:pPr marL="12700" marR="1715135" lvl="0" indent="0" defTabSz="914400" eaLnBrk="1" fontAlgn="auto" latinLnBrk="0" hangingPunct="1">
              <a:lnSpc>
                <a:spcPts val="4050"/>
              </a:lnSpc>
              <a:spcBef>
                <a:spcPts val="259"/>
              </a:spcBef>
              <a:spcAft>
                <a:spcPts val="0"/>
              </a:spcAft>
              <a:buClrTx/>
              <a:buSzTx/>
              <a:buFontTx/>
              <a:buNone/>
              <a:tabLst/>
              <a:defRPr/>
            </a:pPr>
            <a:r>
              <a:rPr kumimoji="0" sz="3400" b="1" i="0" u="none" strike="noStrike" kern="0" cap="none" spc="0" normalizeH="0" baseline="0" noProof="0" dirty="0">
                <a:ln>
                  <a:noFill/>
                </a:ln>
                <a:solidFill>
                  <a:srgbClr val="1F2D44"/>
                </a:solidFill>
                <a:effectLst/>
                <a:uLnTx/>
                <a:uFillTx/>
                <a:latin typeface="Roboto"/>
                <a:cs typeface="Roboto"/>
              </a:rPr>
              <a:t>Tête</a:t>
            </a:r>
            <a:r>
              <a:rPr kumimoji="0" sz="3400" b="1" i="0" u="none" strike="noStrike" kern="0" cap="none" spc="105" normalizeH="0" baseline="0" noProof="0" dirty="0">
                <a:ln>
                  <a:noFill/>
                </a:ln>
                <a:solidFill>
                  <a:srgbClr val="1F2D44"/>
                </a:solidFill>
                <a:effectLst/>
                <a:uLnTx/>
                <a:uFillTx/>
                <a:latin typeface="Roboto"/>
                <a:cs typeface="Roboto"/>
              </a:rPr>
              <a:t> </a:t>
            </a:r>
            <a:r>
              <a:rPr kumimoji="0" sz="3400" b="1" i="0" u="none" strike="noStrike" kern="0" cap="none" spc="0" normalizeH="0" baseline="0" noProof="0" dirty="0">
                <a:ln>
                  <a:noFill/>
                </a:ln>
                <a:solidFill>
                  <a:srgbClr val="1F2D44"/>
                </a:solidFill>
                <a:effectLst/>
                <a:uLnTx/>
                <a:uFillTx/>
                <a:latin typeface="Roboto"/>
                <a:cs typeface="Roboto"/>
              </a:rPr>
              <a:t>de</a:t>
            </a:r>
            <a:r>
              <a:rPr kumimoji="0" sz="3400" b="1" i="0" u="none" strike="noStrike" kern="0" cap="none" spc="105" normalizeH="0" baseline="0" noProof="0" dirty="0">
                <a:ln>
                  <a:noFill/>
                </a:ln>
                <a:solidFill>
                  <a:srgbClr val="1F2D44"/>
                </a:solidFill>
                <a:effectLst/>
                <a:uLnTx/>
                <a:uFillTx/>
                <a:latin typeface="Roboto"/>
                <a:cs typeface="Roboto"/>
              </a:rPr>
              <a:t> </a:t>
            </a:r>
            <a:r>
              <a:rPr kumimoji="0" sz="3400" b="1" i="0" u="none" strike="noStrike" kern="0" cap="none" spc="0" normalizeH="0" baseline="0" noProof="0" dirty="0">
                <a:ln>
                  <a:noFill/>
                </a:ln>
                <a:solidFill>
                  <a:srgbClr val="1F2D44"/>
                </a:solidFill>
                <a:effectLst/>
                <a:uLnTx/>
                <a:uFillTx/>
                <a:latin typeface="Roboto"/>
                <a:cs typeface="Roboto"/>
              </a:rPr>
              <a:t>Cordée</a:t>
            </a:r>
            <a:r>
              <a:rPr kumimoji="0" sz="3400" b="1" i="0" u="none" strike="noStrike" kern="0" cap="none" spc="110" normalizeH="0" baseline="0" noProof="0" dirty="0">
                <a:ln>
                  <a:noFill/>
                </a:ln>
                <a:solidFill>
                  <a:srgbClr val="1F2D44"/>
                </a:solidFill>
                <a:effectLst/>
                <a:uLnTx/>
                <a:uFillTx/>
                <a:latin typeface="Roboto"/>
                <a:cs typeface="Roboto"/>
              </a:rPr>
              <a:t> </a:t>
            </a:r>
            <a:r>
              <a:rPr kumimoji="0" sz="3400" b="1" i="0" u="none" strike="noStrike" kern="0" cap="none" spc="-50" normalizeH="0" baseline="0" noProof="0" dirty="0">
                <a:ln>
                  <a:noFill/>
                </a:ln>
                <a:solidFill>
                  <a:srgbClr val="1F2D44"/>
                </a:solidFill>
                <a:effectLst/>
                <a:uLnTx/>
                <a:uFillTx/>
                <a:latin typeface="Roboto"/>
                <a:cs typeface="Roboto"/>
              </a:rPr>
              <a:t>: </a:t>
            </a:r>
            <a:r>
              <a:rPr kumimoji="0" sz="3400" b="1" i="0" u="none" strike="noStrike" kern="0" cap="none" spc="0" normalizeH="0" baseline="0" noProof="0" dirty="0">
                <a:ln>
                  <a:noFill/>
                </a:ln>
                <a:solidFill>
                  <a:srgbClr val="1F2D44"/>
                </a:solidFill>
                <a:effectLst/>
                <a:uLnTx/>
                <a:uFillTx/>
                <a:latin typeface="Roboto"/>
                <a:cs typeface="Roboto"/>
              </a:rPr>
              <a:t>Clermont</a:t>
            </a:r>
            <a:r>
              <a:rPr kumimoji="0" sz="3400" b="1" i="0" u="none" strike="noStrike" kern="0" cap="none" spc="35" normalizeH="0" baseline="0" noProof="0" dirty="0">
                <a:ln>
                  <a:noFill/>
                </a:ln>
                <a:solidFill>
                  <a:srgbClr val="1F2D44"/>
                </a:solidFill>
                <a:effectLst/>
                <a:uLnTx/>
                <a:uFillTx/>
                <a:latin typeface="Roboto"/>
                <a:cs typeface="Roboto"/>
              </a:rPr>
              <a:t> </a:t>
            </a:r>
            <a:r>
              <a:rPr kumimoji="0" sz="3400" b="1" i="0" u="none" strike="noStrike" kern="0" cap="none" spc="0" normalizeH="0" baseline="0" noProof="0" dirty="0">
                <a:ln>
                  <a:noFill/>
                </a:ln>
                <a:solidFill>
                  <a:srgbClr val="1F2D44"/>
                </a:solidFill>
                <a:effectLst/>
                <a:uLnTx/>
                <a:uFillTx/>
                <a:latin typeface="Roboto"/>
                <a:cs typeface="Roboto"/>
              </a:rPr>
              <a:t>Auvergne</a:t>
            </a:r>
            <a:r>
              <a:rPr kumimoji="0" sz="3400" b="1" i="0" u="none" strike="noStrike" kern="0" cap="none" spc="35" normalizeH="0" baseline="0" noProof="0" dirty="0">
                <a:ln>
                  <a:noFill/>
                </a:ln>
                <a:solidFill>
                  <a:srgbClr val="1F2D44"/>
                </a:solidFill>
                <a:effectLst/>
                <a:uLnTx/>
                <a:uFillTx/>
                <a:latin typeface="Roboto"/>
                <a:cs typeface="Roboto"/>
              </a:rPr>
              <a:t> </a:t>
            </a:r>
            <a:r>
              <a:rPr kumimoji="0" sz="3400" b="1" i="0" u="none" strike="noStrike" kern="0" cap="none" spc="-20" normalizeH="0" baseline="0" noProof="0" dirty="0">
                <a:ln>
                  <a:noFill/>
                </a:ln>
                <a:solidFill>
                  <a:srgbClr val="1F2D44"/>
                </a:solidFill>
                <a:effectLst/>
                <a:uLnTx/>
                <a:uFillTx/>
                <a:latin typeface="Roboto"/>
                <a:cs typeface="Roboto"/>
              </a:rPr>
              <a:t>INP,</a:t>
            </a:r>
            <a:endParaRPr kumimoji="0" sz="3400" b="0" i="0" u="none" strike="noStrike" kern="0" cap="none" spc="0" normalizeH="0" baseline="0" noProof="0">
              <a:ln>
                <a:noFill/>
              </a:ln>
              <a:solidFill>
                <a:sysClr val="windowText" lastClr="000000"/>
              </a:solidFill>
              <a:effectLst/>
              <a:uLnTx/>
              <a:uFillTx/>
              <a:latin typeface="Roboto"/>
              <a:cs typeface="Roboto"/>
            </a:endParaRPr>
          </a:p>
          <a:p>
            <a:pPr marL="12700" marR="5080" lvl="0" indent="0" defTabSz="914400" eaLnBrk="1" fontAlgn="auto" latinLnBrk="0" hangingPunct="1">
              <a:lnSpc>
                <a:spcPts val="4050"/>
              </a:lnSpc>
              <a:spcBef>
                <a:spcPts val="0"/>
              </a:spcBef>
              <a:spcAft>
                <a:spcPts val="0"/>
              </a:spcAft>
              <a:buClrTx/>
              <a:buSzTx/>
              <a:buFontTx/>
              <a:buNone/>
              <a:tabLst/>
              <a:defRPr/>
            </a:pPr>
            <a:r>
              <a:rPr kumimoji="0" sz="3400" b="1" i="0" u="none" strike="noStrike" kern="0" cap="none" spc="0" normalizeH="0" baseline="0" noProof="0" dirty="0">
                <a:ln>
                  <a:noFill/>
                </a:ln>
                <a:solidFill>
                  <a:srgbClr val="1F2D44"/>
                </a:solidFill>
                <a:effectLst/>
                <a:uLnTx/>
                <a:uFillTx/>
                <a:latin typeface="Roboto"/>
                <a:cs typeface="Roboto"/>
              </a:rPr>
              <a:t>Graines</a:t>
            </a:r>
            <a:r>
              <a:rPr kumimoji="0" sz="3400" b="1" i="0" u="none" strike="noStrike" kern="0" cap="none" spc="-75" normalizeH="0" baseline="0" noProof="0" dirty="0">
                <a:ln>
                  <a:noFill/>
                </a:ln>
                <a:solidFill>
                  <a:srgbClr val="1F2D44"/>
                </a:solidFill>
                <a:effectLst/>
                <a:uLnTx/>
                <a:uFillTx/>
                <a:latin typeface="Roboto"/>
                <a:cs typeface="Roboto"/>
              </a:rPr>
              <a:t> </a:t>
            </a:r>
            <a:r>
              <a:rPr kumimoji="0" sz="3400" b="1" i="0" u="none" strike="noStrike" kern="0" cap="none" spc="-20" normalizeH="0" baseline="0" noProof="0" dirty="0">
                <a:ln>
                  <a:noFill/>
                </a:ln>
                <a:solidFill>
                  <a:srgbClr val="1F2D44"/>
                </a:solidFill>
                <a:effectLst/>
                <a:uLnTx/>
                <a:uFillTx/>
                <a:latin typeface="Roboto"/>
                <a:cs typeface="Roboto"/>
              </a:rPr>
              <a:t>d'ingénieurs,</a:t>
            </a:r>
            <a:r>
              <a:rPr kumimoji="0" sz="3400" b="1" i="0" u="none" strike="noStrike" kern="0" cap="none" spc="-75" normalizeH="0" baseline="0" noProof="0" dirty="0">
                <a:ln>
                  <a:noFill/>
                </a:ln>
                <a:solidFill>
                  <a:srgbClr val="1F2D44"/>
                </a:solidFill>
                <a:effectLst/>
                <a:uLnTx/>
                <a:uFillTx/>
                <a:latin typeface="Roboto"/>
                <a:cs typeface="Roboto"/>
              </a:rPr>
              <a:t> </a:t>
            </a:r>
            <a:r>
              <a:rPr kumimoji="0" sz="3400" b="1" i="0" u="none" strike="noStrike" kern="0" cap="none" spc="-10" normalizeH="0" baseline="0" noProof="0" dirty="0">
                <a:ln>
                  <a:noFill/>
                </a:ln>
                <a:solidFill>
                  <a:srgbClr val="1F2D44"/>
                </a:solidFill>
                <a:effectLst/>
                <a:uLnTx/>
                <a:uFillTx/>
                <a:latin typeface="Roboto"/>
                <a:cs typeface="Roboto"/>
              </a:rPr>
              <a:t>cultivons</a:t>
            </a:r>
            <a:r>
              <a:rPr kumimoji="0" sz="3400" b="1" i="0" u="none" strike="noStrike" kern="0" cap="none" spc="-75" normalizeH="0" baseline="0" noProof="0" dirty="0">
                <a:ln>
                  <a:noFill/>
                </a:ln>
                <a:solidFill>
                  <a:srgbClr val="1F2D44"/>
                </a:solidFill>
                <a:effectLst/>
                <a:uLnTx/>
                <a:uFillTx/>
                <a:latin typeface="Roboto"/>
                <a:cs typeface="Roboto"/>
              </a:rPr>
              <a:t> </a:t>
            </a:r>
            <a:r>
              <a:rPr kumimoji="0" sz="3400" b="1" i="0" u="none" strike="noStrike" kern="0" cap="none" spc="-25" normalizeH="0" baseline="0" noProof="0" dirty="0">
                <a:ln>
                  <a:noFill/>
                </a:ln>
                <a:solidFill>
                  <a:srgbClr val="1F2D44"/>
                </a:solidFill>
                <a:effectLst/>
                <a:uLnTx/>
                <a:uFillTx/>
                <a:latin typeface="Roboto"/>
                <a:cs typeface="Roboto"/>
              </a:rPr>
              <a:t>la </a:t>
            </a:r>
            <a:r>
              <a:rPr kumimoji="0" sz="3400" b="1" i="0" u="none" strike="noStrike" kern="0" cap="none" spc="-10" normalizeH="0" baseline="0" noProof="0" dirty="0">
                <a:ln>
                  <a:noFill/>
                </a:ln>
                <a:solidFill>
                  <a:srgbClr val="1F2D44"/>
                </a:solidFill>
                <a:effectLst/>
                <a:uLnTx/>
                <a:uFillTx/>
                <a:latin typeface="Roboto"/>
                <a:cs typeface="Roboto"/>
              </a:rPr>
              <a:t>réussite</a:t>
            </a:r>
            <a:endParaRPr kumimoji="0" sz="3400" b="0" i="0" u="none" strike="noStrike" kern="0" cap="none" spc="0" normalizeH="0" baseline="0" noProof="0">
              <a:ln>
                <a:noFill/>
              </a:ln>
              <a:solidFill>
                <a:sysClr val="windowText" lastClr="000000"/>
              </a:solidFill>
              <a:effectLst/>
              <a:uLnTx/>
              <a:uFillTx/>
              <a:latin typeface="Roboto"/>
              <a:cs typeface="Roboto"/>
            </a:endParaRPr>
          </a:p>
        </p:txBody>
      </p:sp>
      <p:sp>
        <p:nvSpPr>
          <p:cNvPr id="22" name="object 22"/>
          <p:cNvSpPr txBox="1">
            <a:spLocks noGrp="1"/>
          </p:cNvSpPr>
          <p:nvPr>
            <p:ph type="title"/>
          </p:nvPr>
        </p:nvSpPr>
        <p:spPr>
          <a:xfrm>
            <a:off x="769888" y="399524"/>
            <a:ext cx="8602712" cy="1136419"/>
          </a:xfrm>
          <a:prstGeom prst="rect">
            <a:avLst/>
          </a:prstGeom>
        </p:spPr>
        <p:txBody>
          <a:bodyPr vert="horz" wrap="square" lIns="0" tIns="348188" rIns="0" bIns="0" rtlCol="0">
            <a:spAutoFit/>
          </a:bodyPr>
          <a:lstStyle/>
          <a:p>
            <a:pPr marL="192405">
              <a:lnSpc>
                <a:spcPct val="100000"/>
              </a:lnSpc>
              <a:spcBef>
                <a:spcPts val="100"/>
              </a:spcBef>
              <a:tabLst>
                <a:tab pos="2271395" algn="l"/>
                <a:tab pos="3001645" algn="l"/>
              </a:tabLst>
            </a:pPr>
            <a:r>
              <a:rPr spc="-10" dirty="0"/>
              <a:t>Labels</a:t>
            </a:r>
            <a:r>
              <a:rPr lang="fr-FR" spc="-10" dirty="0"/>
              <a:t> </a:t>
            </a:r>
            <a:r>
              <a:rPr spc="-25" dirty="0"/>
              <a:t>et</a:t>
            </a:r>
            <a:r>
              <a:rPr dirty="0"/>
              <a:t>	</a:t>
            </a:r>
            <a:r>
              <a:rPr lang="fr-FR" dirty="0"/>
              <a:t> </a:t>
            </a:r>
            <a:r>
              <a:rPr spc="-10" dirty="0"/>
              <a:t>certifications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0041" y="2052832"/>
            <a:ext cx="563245" cy="7825105"/>
            <a:chOff x="830041" y="2052832"/>
            <a:chExt cx="563245" cy="7825105"/>
          </a:xfrm>
        </p:grpSpPr>
        <p:sp>
          <p:nvSpPr>
            <p:cNvPr id="3" name="object 3"/>
            <p:cNvSpPr/>
            <p:nvPr/>
          </p:nvSpPr>
          <p:spPr>
            <a:xfrm>
              <a:off x="1078489" y="2333952"/>
              <a:ext cx="38100" cy="7543800"/>
            </a:xfrm>
            <a:custGeom>
              <a:avLst/>
              <a:gdLst/>
              <a:ahLst/>
              <a:cxnLst/>
              <a:rect l="l" t="t" r="r" b="b"/>
              <a:pathLst>
                <a:path w="38100" h="7543800">
                  <a:moveTo>
                    <a:pt x="38099" y="7543799"/>
                  </a:moveTo>
                  <a:lnTo>
                    <a:pt x="0" y="7543799"/>
                  </a:lnTo>
                  <a:lnTo>
                    <a:pt x="0" y="0"/>
                  </a:lnTo>
                  <a:lnTo>
                    <a:pt x="38099" y="0"/>
                  </a:lnTo>
                  <a:lnTo>
                    <a:pt x="38099" y="7543799"/>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830993" y="2052832"/>
              <a:ext cx="561975" cy="561975"/>
            </a:xfrm>
            <a:custGeom>
              <a:avLst/>
              <a:gdLst/>
              <a:ahLst/>
              <a:cxnLst/>
              <a:rect l="l" t="t" r="r" b="b"/>
              <a:pathLst>
                <a:path w="561975" h="561975">
                  <a:moveTo>
                    <a:pt x="280987" y="561974"/>
                  </a:moveTo>
                  <a:lnTo>
                    <a:pt x="239758" y="558933"/>
                  </a:lnTo>
                  <a:lnTo>
                    <a:pt x="199421" y="549875"/>
                  </a:lnTo>
                  <a:lnTo>
                    <a:pt x="160849" y="534997"/>
                  </a:lnTo>
                  <a:lnTo>
                    <a:pt x="124879" y="514620"/>
                  </a:lnTo>
                  <a:lnTo>
                    <a:pt x="92287" y="489185"/>
                  </a:lnTo>
                  <a:lnTo>
                    <a:pt x="63781" y="459244"/>
                  </a:lnTo>
                  <a:lnTo>
                    <a:pt x="39976" y="425443"/>
                  </a:lnTo>
                  <a:lnTo>
                    <a:pt x="21388" y="388516"/>
                  </a:lnTo>
                  <a:lnTo>
                    <a:pt x="8420" y="349261"/>
                  </a:lnTo>
                  <a:lnTo>
                    <a:pt x="1353" y="308529"/>
                  </a:lnTo>
                  <a:lnTo>
                    <a:pt x="0" y="280987"/>
                  </a:lnTo>
                  <a:lnTo>
                    <a:pt x="338" y="267200"/>
                  </a:lnTo>
                  <a:lnTo>
                    <a:pt x="5399" y="226169"/>
                  </a:lnTo>
                  <a:lnTo>
                    <a:pt x="16425" y="186325"/>
                  </a:lnTo>
                  <a:lnTo>
                    <a:pt x="33178" y="148530"/>
                  </a:lnTo>
                  <a:lnTo>
                    <a:pt x="55296" y="113603"/>
                  </a:lnTo>
                  <a:lnTo>
                    <a:pt x="82299" y="82299"/>
                  </a:lnTo>
                  <a:lnTo>
                    <a:pt x="113603" y="55296"/>
                  </a:lnTo>
                  <a:lnTo>
                    <a:pt x="148530" y="33178"/>
                  </a:lnTo>
                  <a:lnTo>
                    <a:pt x="186325" y="16425"/>
                  </a:lnTo>
                  <a:lnTo>
                    <a:pt x="226169" y="5399"/>
                  </a:lnTo>
                  <a:lnTo>
                    <a:pt x="267200" y="338"/>
                  </a:lnTo>
                  <a:lnTo>
                    <a:pt x="280987" y="0"/>
                  </a:lnTo>
                  <a:lnTo>
                    <a:pt x="294774" y="338"/>
                  </a:lnTo>
                  <a:lnTo>
                    <a:pt x="335805" y="5399"/>
                  </a:lnTo>
                  <a:lnTo>
                    <a:pt x="375649" y="16425"/>
                  </a:lnTo>
                  <a:lnTo>
                    <a:pt x="413444" y="33178"/>
                  </a:lnTo>
                  <a:lnTo>
                    <a:pt x="448371" y="55296"/>
                  </a:lnTo>
                  <a:lnTo>
                    <a:pt x="479675" y="82299"/>
                  </a:lnTo>
                  <a:lnTo>
                    <a:pt x="506678" y="113603"/>
                  </a:lnTo>
                  <a:lnTo>
                    <a:pt x="528796" y="148530"/>
                  </a:lnTo>
                  <a:lnTo>
                    <a:pt x="545549" y="186325"/>
                  </a:lnTo>
                  <a:lnTo>
                    <a:pt x="556575" y="226169"/>
                  </a:lnTo>
                  <a:lnTo>
                    <a:pt x="561636" y="267200"/>
                  </a:lnTo>
                  <a:lnTo>
                    <a:pt x="561974" y="280987"/>
                  </a:lnTo>
                  <a:lnTo>
                    <a:pt x="561636" y="294774"/>
                  </a:lnTo>
                  <a:lnTo>
                    <a:pt x="556575" y="335805"/>
                  </a:lnTo>
                  <a:lnTo>
                    <a:pt x="545549" y="375649"/>
                  </a:lnTo>
                  <a:lnTo>
                    <a:pt x="528796" y="413444"/>
                  </a:lnTo>
                  <a:lnTo>
                    <a:pt x="506678" y="448371"/>
                  </a:lnTo>
                  <a:lnTo>
                    <a:pt x="479675" y="479675"/>
                  </a:lnTo>
                  <a:lnTo>
                    <a:pt x="448371" y="506678"/>
                  </a:lnTo>
                  <a:lnTo>
                    <a:pt x="413444" y="528796"/>
                  </a:lnTo>
                  <a:lnTo>
                    <a:pt x="375649" y="545549"/>
                  </a:lnTo>
                  <a:lnTo>
                    <a:pt x="335805" y="556575"/>
                  </a:lnTo>
                  <a:lnTo>
                    <a:pt x="294774" y="561636"/>
                  </a:lnTo>
                  <a:lnTo>
                    <a:pt x="280987" y="561974"/>
                  </a:lnTo>
                  <a:close/>
                </a:path>
              </a:pathLst>
            </a:custGeom>
            <a:solidFill>
              <a:srgbClr val="0098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987097" y="2208936"/>
              <a:ext cx="249766" cy="249766"/>
            </a:xfrm>
            <a:prstGeom prst="rect">
              <a:avLst/>
            </a:prstGeom>
          </p:spPr>
        </p:pic>
        <p:sp>
          <p:nvSpPr>
            <p:cNvPr id="6" name="object 6"/>
            <p:cNvSpPr/>
            <p:nvPr/>
          </p:nvSpPr>
          <p:spPr>
            <a:xfrm>
              <a:off x="830041" y="3957787"/>
              <a:ext cx="561975" cy="561975"/>
            </a:xfrm>
            <a:custGeom>
              <a:avLst/>
              <a:gdLst/>
              <a:ahLst/>
              <a:cxnLst/>
              <a:rect l="l" t="t" r="r" b="b"/>
              <a:pathLst>
                <a:path w="561975" h="561975">
                  <a:moveTo>
                    <a:pt x="280987" y="561974"/>
                  </a:moveTo>
                  <a:lnTo>
                    <a:pt x="239758" y="558933"/>
                  </a:lnTo>
                  <a:lnTo>
                    <a:pt x="199421" y="549875"/>
                  </a:lnTo>
                  <a:lnTo>
                    <a:pt x="160849" y="534997"/>
                  </a:lnTo>
                  <a:lnTo>
                    <a:pt x="124879" y="514620"/>
                  </a:lnTo>
                  <a:lnTo>
                    <a:pt x="92287" y="489185"/>
                  </a:lnTo>
                  <a:lnTo>
                    <a:pt x="63781" y="459244"/>
                  </a:lnTo>
                  <a:lnTo>
                    <a:pt x="39976" y="425443"/>
                  </a:lnTo>
                  <a:lnTo>
                    <a:pt x="21388" y="388516"/>
                  </a:lnTo>
                  <a:lnTo>
                    <a:pt x="8420" y="349261"/>
                  </a:lnTo>
                  <a:lnTo>
                    <a:pt x="1353" y="308529"/>
                  </a:lnTo>
                  <a:lnTo>
                    <a:pt x="0" y="280987"/>
                  </a:lnTo>
                  <a:lnTo>
                    <a:pt x="338" y="267200"/>
                  </a:lnTo>
                  <a:lnTo>
                    <a:pt x="5399" y="226169"/>
                  </a:lnTo>
                  <a:lnTo>
                    <a:pt x="16425" y="186325"/>
                  </a:lnTo>
                  <a:lnTo>
                    <a:pt x="33178" y="148530"/>
                  </a:lnTo>
                  <a:lnTo>
                    <a:pt x="55296" y="113603"/>
                  </a:lnTo>
                  <a:lnTo>
                    <a:pt x="82299" y="82299"/>
                  </a:lnTo>
                  <a:lnTo>
                    <a:pt x="113603" y="55296"/>
                  </a:lnTo>
                  <a:lnTo>
                    <a:pt x="148530" y="33178"/>
                  </a:lnTo>
                  <a:lnTo>
                    <a:pt x="186325" y="16425"/>
                  </a:lnTo>
                  <a:lnTo>
                    <a:pt x="226169" y="5399"/>
                  </a:lnTo>
                  <a:lnTo>
                    <a:pt x="267200" y="338"/>
                  </a:lnTo>
                  <a:lnTo>
                    <a:pt x="280987" y="0"/>
                  </a:lnTo>
                  <a:lnTo>
                    <a:pt x="294774" y="338"/>
                  </a:lnTo>
                  <a:lnTo>
                    <a:pt x="335805" y="5399"/>
                  </a:lnTo>
                  <a:lnTo>
                    <a:pt x="375649" y="16425"/>
                  </a:lnTo>
                  <a:lnTo>
                    <a:pt x="413444" y="33178"/>
                  </a:lnTo>
                  <a:lnTo>
                    <a:pt x="448371" y="55296"/>
                  </a:lnTo>
                  <a:lnTo>
                    <a:pt x="479675" y="82299"/>
                  </a:lnTo>
                  <a:lnTo>
                    <a:pt x="506678" y="113603"/>
                  </a:lnTo>
                  <a:lnTo>
                    <a:pt x="528796" y="148530"/>
                  </a:lnTo>
                  <a:lnTo>
                    <a:pt x="545549" y="186325"/>
                  </a:lnTo>
                  <a:lnTo>
                    <a:pt x="556575" y="226169"/>
                  </a:lnTo>
                  <a:lnTo>
                    <a:pt x="561636" y="267200"/>
                  </a:lnTo>
                  <a:lnTo>
                    <a:pt x="561974" y="280987"/>
                  </a:lnTo>
                  <a:lnTo>
                    <a:pt x="561636" y="294774"/>
                  </a:lnTo>
                  <a:lnTo>
                    <a:pt x="556575" y="335805"/>
                  </a:lnTo>
                  <a:lnTo>
                    <a:pt x="545549" y="375649"/>
                  </a:lnTo>
                  <a:lnTo>
                    <a:pt x="528796" y="413444"/>
                  </a:lnTo>
                  <a:lnTo>
                    <a:pt x="506678" y="448371"/>
                  </a:lnTo>
                  <a:lnTo>
                    <a:pt x="479675" y="479675"/>
                  </a:lnTo>
                  <a:lnTo>
                    <a:pt x="448371" y="506678"/>
                  </a:lnTo>
                  <a:lnTo>
                    <a:pt x="413444" y="528796"/>
                  </a:lnTo>
                  <a:lnTo>
                    <a:pt x="375649" y="545549"/>
                  </a:lnTo>
                  <a:lnTo>
                    <a:pt x="335805" y="556575"/>
                  </a:lnTo>
                  <a:lnTo>
                    <a:pt x="294774" y="561636"/>
                  </a:lnTo>
                  <a:lnTo>
                    <a:pt x="280987" y="561974"/>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3" cstate="print"/>
            <a:stretch>
              <a:fillRect/>
            </a:stretch>
          </p:blipFill>
          <p:spPr>
            <a:xfrm>
              <a:off x="986146" y="4113891"/>
              <a:ext cx="249766" cy="249766"/>
            </a:xfrm>
            <a:prstGeom prst="rect">
              <a:avLst/>
            </a:prstGeom>
          </p:spPr>
        </p:pic>
      </p:grpSp>
      <p:pic>
        <p:nvPicPr>
          <p:cNvPr id="8" name="object 8"/>
          <p:cNvPicPr/>
          <p:nvPr/>
        </p:nvPicPr>
        <p:blipFill>
          <a:blip r:embed="rId4" cstate="print"/>
          <a:stretch>
            <a:fillRect/>
          </a:stretch>
        </p:blipFill>
        <p:spPr>
          <a:xfrm>
            <a:off x="2108671" y="7453633"/>
            <a:ext cx="1241018" cy="768508"/>
          </a:xfrm>
          <a:prstGeom prst="rect">
            <a:avLst/>
          </a:prstGeom>
        </p:spPr>
      </p:pic>
      <p:pic>
        <p:nvPicPr>
          <p:cNvPr id="9" name="object 9"/>
          <p:cNvPicPr/>
          <p:nvPr/>
        </p:nvPicPr>
        <p:blipFill>
          <a:blip r:embed="rId5" cstate="print"/>
          <a:stretch>
            <a:fillRect/>
          </a:stretch>
        </p:blipFill>
        <p:spPr>
          <a:xfrm>
            <a:off x="4147915" y="7291727"/>
            <a:ext cx="1819274" cy="960119"/>
          </a:xfrm>
          <a:prstGeom prst="rect">
            <a:avLst/>
          </a:prstGeom>
        </p:spPr>
      </p:pic>
      <p:pic>
        <p:nvPicPr>
          <p:cNvPr id="10" name="object 10"/>
          <p:cNvPicPr/>
          <p:nvPr/>
        </p:nvPicPr>
        <p:blipFill>
          <a:blip r:embed="rId6" cstate="print"/>
          <a:stretch>
            <a:fillRect/>
          </a:stretch>
        </p:blipFill>
        <p:spPr>
          <a:xfrm>
            <a:off x="6690928" y="7286159"/>
            <a:ext cx="1642466" cy="989852"/>
          </a:xfrm>
          <a:prstGeom prst="rect">
            <a:avLst/>
          </a:prstGeom>
        </p:spPr>
      </p:pic>
      <p:pic>
        <p:nvPicPr>
          <p:cNvPr id="11" name="object 11"/>
          <p:cNvPicPr/>
          <p:nvPr/>
        </p:nvPicPr>
        <p:blipFill>
          <a:blip r:embed="rId7" cstate="print"/>
          <a:stretch>
            <a:fillRect/>
          </a:stretch>
        </p:blipFill>
        <p:spPr>
          <a:xfrm>
            <a:off x="5078542" y="1899776"/>
            <a:ext cx="2628899" cy="866774"/>
          </a:xfrm>
          <a:prstGeom prst="rect">
            <a:avLst/>
          </a:prstGeom>
        </p:spPr>
      </p:pic>
      <p:grpSp>
        <p:nvGrpSpPr>
          <p:cNvPr id="12" name="object 12"/>
          <p:cNvGrpSpPr/>
          <p:nvPr/>
        </p:nvGrpSpPr>
        <p:grpSpPr>
          <a:xfrm>
            <a:off x="820784" y="5890031"/>
            <a:ext cx="571500" cy="571500"/>
            <a:chOff x="820784" y="5890031"/>
            <a:chExt cx="571500" cy="571500"/>
          </a:xfrm>
        </p:grpSpPr>
        <p:sp>
          <p:nvSpPr>
            <p:cNvPr id="13" name="object 13"/>
            <p:cNvSpPr/>
            <p:nvPr/>
          </p:nvSpPr>
          <p:spPr>
            <a:xfrm>
              <a:off x="820784" y="5890031"/>
              <a:ext cx="571500" cy="571500"/>
            </a:xfrm>
            <a:custGeom>
              <a:avLst/>
              <a:gdLst/>
              <a:ahLst/>
              <a:cxnLst/>
              <a:rect l="l" t="t" r="r" b="b"/>
              <a:pathLst>
                <a:path w="571500" h="571500">
                  <a:moveTo>
                    <a:pt x="285749" y="571499"/>
                  </a:moveTo>
                  <a:lnTo>
                    <a:pt x="243821" y="568407"/>
                  </a:lnTo>
                  <a:lnTo>
                    <a:pt x="202801" y="559195"/>
                  </a:lnTo>
                  <a:lnTo>
                    <a:pt x="163576" y="544065"/>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3"/>
                  </a:lnTo>
                  <a:lnTo>
                    <a:pt x="285749" y="0"/>
                  </a:lnTo>
                  <a:lnTo>
                    <a:pt x="299771" y="343"/>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9"/>
                  </a:lnTo>
                  <a:lnTo>
                    <a:pt x="299771" y="571155"/>
                  </a:lnTo>
                  <a:lnTo>
                    <a:pt x="285749" y="571499"/>
                  </a:lnTo>
                  <a:close/>
                </a:path>
              </a:pathLst>
            </a:custGeom>
            <a:solidFill>
              <a:srgbClr val="0098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8" cstate="print"/>
            <a:stretch>
              <a:fillRect/>
            </a:stretch>
          </p:blipFill>
          <p:spPr>
            <a:xfrm>
              <a:off x="979534" y="6048781"/>
              <a:ext cx="253999" cy="253999"/>
            </a:xfrm>
            <a:prstGeom prst="rect">
              <a:avLst/>
            </a:prstGeom>
          </p:spPr>
        </p:pic>
      </p:grpSp>
      <p:grpSp>
        <p:nvGrpSpPr>
          <p:cNvPr id="15" name="object 15"/>
          <p:cNvGrpSpPr/>
          <p:nvPr/>
        </p:nvGrpSpPr>
        <p:grpSpPr>
          <a:xfrm>
            <a:off x="820784" y="7533775"/>
            <a:ext cx="571500" cy="571500"/>
            <a:chOff x="820784" y="7533775"/>
            <a:chExt cx="571500" cy="571500"/>
          </a:xfrm>
        </p:grpSpPr>
        <p:sp>
          <p:nvSpPr>
            <p:cNvPr id="16" name="object 16"/>
            <p:cNvSpPr/>
            <p:nvPr/>
          </p:nvSpPr>
          <p:spPr>
            <a:xfrm>
              <a:off x="820784" y="7533775"/>
              <a:ext cx="571500" cy="571500"/>
            </a:xfrm>
            <a:custGeom>
              <a:avLst/>
              <a:gdLst/>
              <a:ahLst/>
              <a:cxnLst/>
              <a:rect l="l" t="t" r="r" b="b"/>
              <a:pathLst>
                <a:path w="571500" h="571500">
                  <a:moveTo>
                    <a:pt x="285749" y="571499"/>
                  </a:moveTo>
                  <a:lnTo>
                    <a:pt x="243821" y="568407"/>
                  </a:lnTo>
                  <a:lnTo>
                    <a:pt x="202801" y="559195"/>
                  </a:lnTo>
                  <a:lnTo>
                    <a:pt x="163576" y="544065"/>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3"/>
                  </a:lnTo>
                  <a:lnTo>
                    <a:pt x="285749" y="0"/>
                  </a:lnTo>
                  <a:lnTo>
                    <a:pt x="299771" y="343"/>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9"/>
                  </a:lnTo>
                  <a:lnTo>
                    <a:pt x="299771" y="571155"/>
                  </a:lnTo>
                  <a:lnTo>
                    <a:pt x="285749" y="571499"/>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7"/>
            <p:cNvPicPr/>
            <p:nvPr/>
          </p:nvPicPr>
          <p:blipFill>
            <a:blip r:embed="rId8" cstate="print"/>
            <a:stretch>
              <a:fillRect/>
            </a:stretch>
          </p:blipFill>
          <p:spPr>
            <a:xfrm>
              <a:off x="979534" y="7692525"/>
              <a:ext cx="253999" cy="253999"/>
            </a:xfrm>
            <a:prstGeom prst="rect">
              <a:avLst/>
            </a:prstGeom>
          </p:spPr>
        </p:pic>
      </p:grpSp>
      <p:grpSp>
        <p:nvGrpSpPr>
          <p:cNvPr id="18" name="object 18"/>
          <p:cNvGrpSpPr/>
          <p:nvPr/>
        </p:nvGrpSpPr>
        <p:grpSpPr>
          <a:xfrm>
            <a:off x="810292" y="9432730"/>
            <a:ext cx="571500" cy="571500"/>
            <a:chOff x="810292" y="9432730"/>
            <a:chExt cx="571500" cy="571500"/>
          </a:xfrm>
        </p:grpSpPr>
        <p:sp>
          <p:nvSpPr>
            <p:cNvPr id="19" name="object 19"/>
            <p:cNvSpPr/>
            <p:nvPr/>
          </p:nvSpPr>
          <p:spPr>
            <a:xfrm>
              <a:off x="810292" y="9432730"/>
              <a:ext cx="571500" cy="571500"/>
            </a:xfrm>
            <a:custGeom>
              <a:avLst/>
              <a:gdLst/>
              <a:ahLst/>
              <a:cxnLst/>
              <a:rect l="l" t="t" r="r" b="b"/>
              <a:pathLst>
                <a:path w="571500" h="571500">
                  <a:moveTo>
                    <a:pt x="285749" y="571499"/>
                  </a:moveTo>
                  <a:lnTo>
                    <a:pt x="243821" y="568407"/>
                  </a:lnTo>
                  <a:lnTo>
                    <a:pt x="202801" y="559195"/>
                  </a:lnTo>
                  <a:lnTo>
                    <a:pt x="163576" y="544065"/>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3"/>
                  </a:lnTo>
                  <a:lnTo>
                    <a:pt x="285749" y="0"/>
                  </a:lnTo>
                  <a:lnTo>
                    <a:pt x="299771" y="343"/>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9"/>
                  </a:lnTo>
                  <a:lnTo>
                    <a:pt x="299771" y="571155"/>
                  </a:lnTo>
                  <a:lnTo>
                    <a:pt x="285749" y="571499"/>
                  </a:lnTo>
                  <a:close/>
                </a:path>
              </a:pathLst>
            </a:custGeom>
            <a:solidFill>
              <a:srgbClr val="00989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9" cstate="print"/>
            <a:stretch>
              <a:fillRect/>
            </a:stretch>
          </p:blipFill>
          <p:spPr>
            <a:xfrm>
              <a:off x="969042" y="9591480"/>
              <a:ext cx="253999" cy="253999"/>
            </a:xfrm>
            <a:prstGeom prst="rect">
              <a:avLst/>
            </a:prstGeom>
          </p:spPr>
        </p:pic>
      </p:grpSp>
      <p:pic>
        <p:nvPicPr>
          <p:cNvPr id="21" name="object 21"/>
          <p:cNvPicPr/>
          <p:nvPr/>
        </p:nvPicPr>
        <p:blipFill>
          <a:blip r:embed="rId10" cstate="print"/>
          <a:stretch>
            <a:fillRect/>
          </a:stretch>
        </p:blipFill>
        <p:spPr>
          <a:xfrm>
            <a:off x="2161389" y="9242828"/>
            <a:ext cx="2486025" cy="666749"/>
          </a:xfrm>
          <a:prstGeom prst="rect">
            <a:avLst/>
          </a:prstGeom>
        </p:spPr>
      </p:pic>
      <p:pic>
        <p:nvPicPr>
          <p:cNvPr id="22" name="object 22"/>
          <p:cNvPicPr/>
          <p:nvPr/>
        </p:nvPicPr>
        <p:blipFill>
          <a:blip r:embed="rId11" cstate="print"/>
          <a:stretch>
            <a:fillRect/>
          </a:stretch>
        </p:blipFill>
        <p:spPr>
          <a:xfrm>
            <a:off x="1925436" y="3204247"/>
            <a:ext cx="2181225" cy="2190749"/>
          </a:xfrm>
          <a:prstGeom prst="rect">
            <a:avLst/>
          </a:prstGeom>
        </p:spPr>
      </p:pic>
      <p:pic>
        <p:nvPicPr>
          <p:cNvPr id="23" name="object 23"/>
          <p:cNvPicPr/>
          <p:nvPr/>
        </p:nvPicPr>
        <p:blipFill>
          <a:blip r:embed="rId12" cstate="print"/>
          <a:stretch>
            <a:fillRect/>
          </a:stretch>
        </p:blipFill>
        <p:spPr>
          <a:xfrm>
            <a:off x="4328019" y="3725346"/>
            <a:ext cx="1933574" cy="1152524"/>
          </a:xfrm>
          <a:prstGeom prst="rect">
            <a:avLst/>
          </a:prstGeom>
        </p:spPr>
      </p:pic>
      <p:pic>
        <p:nvPicPr>
          <p:cNvPr id="24" name="object 24"/>
          <p:cNvPicPr/>
          <p:nvPr/>
        </p:nvPicPr>
        <p:blipFill>
          <a:blip r:embed="rId13" cstate="print"/>
          <a:stretch>
            <a:fillRect/>
          </a:stretch>
        </p:blipFill>
        <p:spPr>
          <a:xfrm>
            <a:off x="2226833" y="5667930"/>
            <a:ext cx="2466975" cy="1057274"/>
          </a:xfrm>
          <a:prstGeom prst="rect">
            <a:avLst/>
          </a:prstGeom>
        </p:spPr>
      </p:pic>
      <p:pic>
        <p:nvPicPr>
          <p:cNvPr id="25" name="object 25"/>
          <p:cNvPicPr/>
          <p:nvPr/>
        </p:nvPicPr>
        <p:blipFill>
          <a:blip r:embed="rId14" cstate="print"/>
          <a:stretch>
            <a:fillRect/>
          </a:stretch>
        </p:blipFill>
        <p:spPr>
          <a:xfrm>
            <a:off x="5165965" y="5533552"/>
            <a:ext cx="3543299" cy="1285874"/>
          </a:xfrm>
          <a:prstGeom prst="rect">
            <a:avLst/>
          </a:prstGeom>
        </p:spPr>
      </p:pic>
      <p:pic>
        <p:nvPicPr>
          <p:cNvPr id="26" name="object 26"/>
          <p:cNvPicPr/>
          <p:nvPr/>
        </p:nvPicPr>
        <p:blipFill>
          <a:blip r:embed="rId15" cstate="print"/>
          <a:stretch>
            <a:fillRect/>
          </a:stretch>
        </p:blipFill>
        <p:spPr>
          <a:xfrm>
            <a:off x="9088523" y="5607598"/>
            <a:ext cx="2914649" cy="1343024"/>
          </a:xfrm>
          <a:prstGeom prst="rect">
            <a:avLst/>
          </a:prstGeom>
        </p:spPr>
      </p:pic>
      <p:pic>
        <p:nvPicPr>
          <p:cNvPr id="27" name="object 27"/>
          <p:cNvPicPr/>
          <p:nvPr/>
        </p:nvPicPr>
        <p:blipFill>
          <a:blip r:embed="rId16" cstate="print"/>
          <a:stretch>
            <a:fillRect/>
          </a:stretch>
        </p:blipFill>
        <p:spPr>
          <a:xfrm>
            <a:off x="8930353" y="7272960"/>
            <a:ext cx="3990974" cy="1209674"/>
          </a:xfrm>
          <a:prstGeom prst="rect">
            <a:avLst/>
          </a:prstGeom>
        </p:spPr>
      </p:pic>
      <p:pic>
        <p:nvPicPr>
          <p:cNvPr id="28" name="object 28"/>
          <p:cNvPicPr/>
          <p:nvPr/>
        </p:nvPicPr>
        <p:blipFill>
          <a:blip r:embed="rId17" cstate="print"/>
          <a:stretch>
            <a:fillRect/>
          </a:stretch>
        </p:blipFill>
        <p:spPr>
          <a:xfrm>
            <a:off x="4698314" y="8873247"/>
            <a:ext cx="4514849" cy="1390649"/>
          </a:xfrm>
          <a:prstGeom prst="rect">
            <a:avLst/>
          </a:prstGeom>
        </p:spPr>
      </p:pic>
      <p:pic>
        <p:nvPicPr>
          <p:cNvPr id="29" name="object 29"/>
          <p:cNvPicPr/>
          <p:nvPr/>
        </p:nvPicPr>
        <p:blipFill>
          <a:blip r:embed="rId18" cstate="print"/>
          <a:stretch>
            <a:fillRect/>
          </a:stretch>
        </p:blipFill>
        <p:spPr>
          <a:xfrm>
            <a:off x="8709833" y="2088450"/>
            <a:ext cx="2260760" cy="630090"/>
          </a:xfrm>
          <a:prstGeom prst="rect">
            <a:avLst/>
          </a:prstGeom>
        </p:spPr>
      </p:pic>
      <p:pic>
        <p:nvPicPr>
          <p:cNvPr id="30" name="object 30"/>
          <p:cNvPicPr/>
          <p:nvPr/>
        </p:nvPicPr>
        <p:blipFill>
          <a:blip r:embed="rId19" cstate="print"/>
          <a:stretch>
            <a:fillRect/>
          </a:stretch>
        </p:blipFill>
        <p:spPr>
          <a:xfrm>
            <a:off x="2161389" y="1615881"/>
            <a:ext cx="2305049" cy="1695449"/>
          </a:xfrm>
          <a:prstGeom prst="rect">
            <a:avLst/>
          </a:prstGeom>
        </p:spPr>
      </p:pic>
      <p:sp>
        <p:nvSpPr>
          <p:cNvPr id="31" name="object 31"/>
          <p:cNvSpPr txBox="1">
            <a:spLocks noGrp="1"/>
          </p:cNvSpPr>
          <p:nvPr>
            <p:ph type="title"/>
          </p:nvPr>
        </p:nvSpPr>
        <p:spPr>
          <a:xfrm>
            <a:off x="769888" y="443522"/>
            <a:ext cx="7563506" cy="802640"/>
          </a:xfrm>
          <a:prstGeom prst="rect">
            <a:avLst/>
          </a:prstGeom>
        </p:spPr>
        <p:txBody>
          <a:bodyPr vert="horz" wrap="square" lIns="0" tIns="12700" rIns="0" bIns="0" rtlCol="0">
            <a:spAutoFit/>
          </a:bodyPr>
          <a:lstStyle/>
          <a:p>
            <a:pPr marL="12700">
              <a:lnSpc>
                <a:spcPct val="100000"/>
              </a:lnSpc>
              <a:spcBef>
                <a:spcPts val="100"/>
              </a:spcBef>
              <a:tabLst>
                <a:tab pos="3227705" algn="l"/>
                <a:tab pos="3957954" algn="l"/>
              </a:tabLst>
            </a:pPr>
            <a:r>
              <a:rPr spc="-10" dirty="0"/>
              <a:t>Structures</a:t>
            </a:r>
            <a:r>
              <a:rPr lang="fr-FR" spc="-10" dirty="0"/>
              <a:t> </a:t>
            </a:r>
            <a:r>
              <a:rPr spc="-25" dirty="0"/>
              <a:t>et</a:t>
            </a:r>
            <a:r>
              <a:rPr lang="fr-FR" dirty="0"/>
              <a:t> </a:t>
            </a:r>
            <a:r>
              <a:rPr spc="-10" dirty="0" err="1"/>
              <a:t>réseaux</a:t>
            </a:r>
            <a:endParaRPr spc="-1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34616" y="1705787"/>
            <a:ext cx="4474210" cy="3444854"/>
          </a:xfrm>
          <a:prstGeom prst="rect">
            <a:avLst/>
          </a:prstGeom>
        </p:spPr>
        <p:txBody>
          <a:bodyPr vert="horz" wrap="square" lIns="0" tIns="11430" rIns="0" bIns="0" rtlCol="0">
            <a:spAutoFit/>
          </a:bodyPr>
          <a:lstStyle/>
          <a:p>
            <a:pPr marL="12700" marR="5080">
              <a:lnSpc>
                <a:spcPct val="110300"/>
              </a:lnSpc>
              <a:spcBef>
                <a:spcPts val="90"/>
              </a:spcBef>
            </a:pPr>
            <a:r>
              <a:rPr sz="1850" spc="-60" dirty="0">
                <a:solidFill>
                  <a:srgbClr val="09417D"/>
                </a:solidFill>
                <a:latin typeface="Arial MT"/>
                <a:cs typeface="Arial MT"/>
                <a:hlinkClick r:id="rId2"/>
              </a:rPr>
              <a:t>direction.generale@clermont-</a:t>
            </a:r>
            <a:r>
              <a:rPr sz="1850" spc="-90" dirty="0">
                <a:solidFill>
                  <a:srgbClr val="09417D"/>
                </a:solidFill>
                <a:latin typeface="Arial MT"/>
                <a:cs typeface="Arial MT"/>
                <a:hlinkClick r:id="rId2"/>
              </a:rPr>
              <a:t>auvergne-</a:t>
            </a:r>
            <a:r>
              <a:rPr sz="1850" spc="-10" dirty="0">
                <a:solidFill>
                  <a:srgbClr val="09417D"/>
                </a:solidFill>
                <a:latin typeface="Arial MT"/>
                <a:cs typeface="Arial MT"/>
                <a:hlinkClick r:id="rId2"/>
              </a:rPr>
              <a:t>inp.fr</a:t>
            </a:r>
            <a:r>
              <a:rPr sz="1850" spc="-10" dirty="0">
                <a:solidFill>
                  <a:srgbClr val="09417D"/>
                </a:solidFill>
                <a:latin typeface="Arial MT"/>
                <a:cs typeface="Arial MT"/>
              </a:rPr>
              <a:t> </a:t>
            </a:r>
            <a:r>
              <a:rPr sz="1850" spc="-70" dirty="0">
                <a:solidFill>
                  <a:srgbClr val="09417D"/>
                </a:solidFill>
                <a:latin typeface="Arial MT"/>
                <a:cs typeface="Arial MT"/>
                <a:hlinkClick r:id="rId3"/>
              </a:rPr>
              <a:t>dgs@clermont-</a:t>
            </a:r>
            <a:r>
              <a:rPr sz="1850" spc="-90" dirty="0">
                <a:solidFill>
                  <a:srgbClr val="09417D"/>
                </a:solidFill>
                <a:latin typeface="Arial MT"/>
                <a:cs typeface="Arial MT"/>
                <a:hlinkClick r:id="rId3"/>
              </a:rPr>
              <a:t>auvergne-</a:t>
            </a:r>
            <a:r>
              <a:rPr sz="1850" spc="-10" dirty="0">
                <a:solidFill>
                  <a:srgbClr val="09417D"/>
                </a:solidFill>
                <a:latin typeface="Arial MT"/>
                <a:cs typeface="Arial MT"/>
                <a:hlinkClick r:id="rId3"/>
              </a:rPr>
              <a:t>inp.fr</a:t>
            </a:r>
            <a:r>
              <a:rPr sz="1850" spc="-10" dirty="0">
                <a:solidFill>
                  <a:srgbClr val="09417D"/>
                </a:solidFill>
                <a:latin typeface="Arial MT"/>
                <a:cs typeface="Arial MT"/>
              </a:rPr>
              <a:t> </a:t>
            </a:r>
            <a:r>
              <a:rPr sz="1850" spc="-65" dirty="0">
                <a:solidFill>
                  <a:srgbClr val="09417D"/>
                </a:solidFill>
                <a:latin typeface="Arial MT"/>
                <a:cs typeface="Arial MT"/>
                <a:hlinkClick r:id="rId4"/>
              </a:rPr>
              <a:t>communication@clermont-</a:t>
            </a:r>
            <a:r>
              <a:rPr sz="1850" spc="-90" dirty="0">
                <a:solidFill>
                  <a:srgbClr val="09417D"/>
                </a:solidFill>
                <a:latin typeface="Arial MT"/>
                <a:cs typeface="Arial MT"/>
                <a:hlinkClick r:id="rId4"/>
              </a:rPr>
              <a:t>auvergne-</a:t>
            </a:r>
            <a:r>
              <a:rPr sz="1850" spc="-10" dirty="0">
                <a:solidFill>
                  <a:srgbClr val="09417D"/>
                </a:solidFill>
                <a:latin typeface="Arial MT"/>
                <a:cs typeface="Arial MT"/>
                <a:hlinkClick r:id="rId4"/>
              </a:rPr>
              <a:t>inp.fr</a:t>
            </a:r>
            <a:r>
              <a:rPr sz="1850" spc="-10" dirty="0">
                <a:solidFill>
                  <a:srgbClr val="09417D"/>
                </a:solidFill>
                <a:latin typeface="Arial MT"/>
                <a:cs typeface="Arial MT"/>
              </a:rPr>
              <a:t> </a:t>
            </a:r>
            <a:r>
              <a:rPr sz="1850" spc="-55" dirty="0">
                <a:solidFill>
                  <a:srgbClr val="09417D"/>
                </a:solidFill>
                <a:latin typeface="Arial MT"/>
                <a:cs typeface="Arial MT"/>
                <a:hlinkClick r:id="rId5"/>
              </a:rPr>
              <a:t>comptabilite@clermont-</a:t>
            </a:r>
            <a:r>
              <a:rPr sz="1850" spc="-90" dirty="0">
                <a:solidFill>
                  <a:srgbClr val="09417D"/>
                </a:solidFill>
                <a:latin typeface="Arial MT"/>
                <a:cs typeface="Arial MT"/>
                <a:hlinkClick r:id="rId5"/>
              </a:rPr>
              <a:t>auvergne-</a:t>
            </a:r>
            <a:r>
              <a:rPr sz="1850" spc="-10" dirty="0">
                <a:solidFill>
                  <a:srgbClr val="09417D"/>
                </a:solidFill>
                <a:latin typeface="Arial MT"/>
                <a:cs typeface="Arial MT"/>
                <a:hlinkClick r:id="rId5"/>
              </a:rPr>
              <a:t>inp.fr</a:t>
            </a:r>
            <a:endParaRPr lang="fr-FR" sz="1850" spc="-10" dirty="0">
              <a:solidFill>
                <a:srgbClr val="09417D"/>
              </a:solidFill>
              <a:latin typeface="Arial MT"/>
              <a:cs typeface="Arial MT"/>
            </a:endParaRPr>
          </a:p>
          <a:p>
            <a:pPr marL="12700" marR="5080">
              <a:lnSpc>
                <a:spcPct val="110300"/>
              </a:lnSpc>
              <a:spcBef>
                <a:spcPts val="90"/>
              </a:spcBef>
            </a:pPr>
            <a:r>
              <a:rPr lang="fr-FR" sz="1850" u="sng" spc="-10" dirty="0">
                <a:solidFill>
                  <a:srgbClr val="09417D"/>
                </a:solidFill>
                <a:latin typeface="Arial MT"/>
                <a:cs typeface="Arial MT"/>
              </a:rPr>
              <a:t>marches-publics@clermont-auvergne-inp.fr</a:t>
            </a:r>
            <a:r>
              <a:rPr sz="1850" spc="-10" dirty="0">
                <a:solidFill>
                  <a:srgbClr val="09417D"/>
                </a:solidFill>
                <a:latin typeface="Arial MT"/>
                <a:cs typeface="Arial MT"/>
              </a:rPr>
              <a:t> </a:t>
            </a:r>
            <a:r>
              <a:rPr sz="1850" spc="-50" dirty="0">
                <a:solidFill>
                  <a:srgbClr val="09417D"/>
                </a:solidFill>
                <a:latin typeface="Arial MT"/>
                <a:cs typeface="Arial MT"/>
                <a:hlinkClick r:id="rId6"/>
              </a:rPr>
              <a:t>grh@clermont-</a:t>
            </a:r>
            <a:r>
              <a:rPr sz="1850" spc="-90" dirty="0">
                <a:solidFill>
                  <a:srgbClr val="09417D"/>
                </a:solidFill>
                <a:latin typeface="Arial MT"/>
                <a:cs typeface="Arial MT"/>
                <a:hlinkClick r:id="rId6"/>
              </a:rPr>
              <a:t>auvergne-</a:t>
            </a:r>
            <a:r>
              <a:rPr sz="1850" spc="-10" dirty="0">
                <a:solidFill>
                  <a:srgbClr val="09417D"/>
                </a:solidFill>
                <a:latin typeface="Arial MT"/>
                <a:cs typeface="Arial MT"/>
                <a:hlinkClick r:id="rId6"/>
              </a:rPr>
              <a:t>inp.fr</a:t>
            </a:r>
            <a:r>
              <a:rPr sz="1850" spc="-10" dirty="0">
                <a:solidFill>
                  <a:srgbClr val="09417D"/>
                </a:solidFill>
                <a:latin typeface="Arial MT"/>
                <a:cs typeface="Arial MT"/>
              </a:rPr>
              <a:t> </a:t>
            </a:r>
            <a:r>
              <a:rPr sz="1850" spc="-50" dirty="0">
                <a:solidFill>
                  <a:srgbClr val="09417D"/>
                </a:solidFill>
                <a:latin typeface="Arial MT"/>
                <a:cs typeface="Arial MT"/>
                <a:hlinkClick r:id="rId7"/>
              </a:rPr>
              <a:t>international@clermont-</a:t>
            </a:r>
            <a:r>
              <a:rPr sz="1850" spc="-90" dirty="0">
                <a:solidFill>
                  <a:srgbClr val="09417D"/>
                </a:solidFill>
                <a:latin typeface="Arial MT"/>
                <a:cs typeface="Arial MT"/>
                <a:hlinkClick r:id="rId7"/>
              </a:rPr>
              <a:t>auvergne-</a:t>
            </a:r>
            <a:r>
              <a:rPr sz="1850" spc="-10" dirty="0">
                <a:solidFill>
                  <a:srgbClr val="09417D"/>
                </a:solidFill>
                <a:latin typeface="Arial MT"/>
                <a:cs typeface="Arial MT"/>
                <a:hlinkClick r:id="rId7"/>
              </a:rPr>
              <a:t>inp.fr</a:t>
            </a:r>
            <a:r>
              <a:rPr sz="1850" spc="-10" dirty="0">
                <a:solidFill>
                  <a:srgbClr val="09417D"/>
                </a:solidFill>
                <a:latin typeface="Arial MT"/>
                <a:cs typeface="Arial MT"/>
              </a:rPr>
              <a:t> </a:t>
            </a:r>
            <a:r>
              <a:rPr sz="1850" spc="-50" dirty="0">
                <a:solidFill>
                  <a:srgbClr val="09417D"/>
                </a:solidFill>
                <a:latin typeface="Arial MT"/>
                <a:cs typeface="Arial MT"/>
                <a:hlinkClick r:id="rId8"/>
              </a:rPr>
              <a:t>drive@clermont-</a:t>
            </a:r>
            <a:r>
              <a:rPr sz="1850" spc="-90" dirty="0">
                <a:solidFill>
                  <a:srgbClr val="09417D"/>
                </a:solidFill>
                <a:latin typeface="Arial MT"/>
                <a:cs typeface="Arial MT"/>
                <a:hlinkClick r:id="rId8"/>
              </a:rPr>
              <a:t>auvergne-</a:t>
            </a:r>
            <a:r>
              <a:rPr sz="1850" spc="-10" dirty="0">
                <a:solidFill>
                  <a:srgbClr val="09417D"/>
                </a:solidFill>
                <a:latin typeface="Arial MT"/>
                <a:cs typeface="Arial MT"/>
                <a:hlinkClick r:id="rId8"/>
              </a:rPr>
              <a:t>inp.fr</a:t>
            </a:r>
            <a:r>
              <a:rPr sz="1850" spc="-10" dirty="0">
                <a:solidFill>
                  <a:srgbClr val="09417D"/>
                </a:solidFill>
                <a:latin typeface="Arial MT"/>
                <a:cs typeface="Arial MT"/>
              </a:rPr>
              <a:t> </a:t>
            </a:r>
            <a:r>
              <a:rPr sz="1850" spc="-40" dirty="0">
                <a:solidFill>
                  <a:srgbClr val="09417D"/>
                </a:solidFill>
                <a:latin typeface="Arial MT"/>
                <a:cs typeface="Arial MT"/>
                <a:hlinkClick r:id="rId9"/>
              </a:rPr>
              <a:t>dil@clermont-</a:t>
            </a:r>
            <a:r>
              <a:rPr sz="1850" spc="-90" dirty="0">
                <a:solidFill>
                  <a:srgbClr val="09417D"/>
                </a:solidFill>
                <a:latin typeface="Arial MT"/>
                <a:cs typeface="Arial MT"/>
                <a:hlinkClick r:id="rId9"/>
              </a:rPr>
              <a:t>auvergne-</a:t>
            </a:r>
            <a:r>
              <a:rPr sz="1850" spc="-10" dirty="0">
                <a:solidFill>
                  <a:srgbClr val="09417D"/>
                </a:solidFill>
                <a:latin typeface="Arial MT"/>
                <a:cs typeface="Arial MT"/>
                <a:hlinkClick r:id="rId9"/>
              </a:rPr>
              <a:t>inp.fr</a:t>
            </a:r>
            <a:endParaRPr sz="1850" dirty="0">
              <a:latin typeface="Arial MT"/>
              <a:cs typeface="Arial MT"/>
            </a:endParaRPr>
          </a:p>
          <a:p>
            <a:pPr marL="12700" marR="811530">
              <a:lnSpc>
                <a:spcPct val="110300"/>
              </a:lnSpc>
            </a:pPr>
            <a:r>
              <a:rPr sz="1850" spc="-55" dirty="0">
                <a:solidFill>
                  <a:srgbClr val="09417D"/>
                </a:solidFill>
                <a:latin typeface="Arial MT"/>
                <a:cs typeface="Arial MT"/>
                <a:hlinkClick r:id="rId10"/>
              </a:rPr>
              <a:t>prepa-</a:t>
            </a:r>
            <a:r>
              <a:rPr sz="1850" spc="-45" dirty="0">
                <a:solidFill>
                  <a:srgbClr val="09417D"/>
                </a:solidFill>
                <a:latin typeface="Arial MT"/>
                <a:cs typeface="Arial MT"/>
                <a:hlinkClick r:id="rId10"/>
              </a:rPr>
              <a:t>inp@clermont-</a:t>
            </a:r>
            <a:r>
              <a:rPr sz="1850" spc="-90" dirty="0">
                <a:solidFill>
                  <a:srgbClr val="09417D"/>
                </a:solidFill>
                <a:latin typeface="Arial MT"/>
                <a:cs typeface="Arial MT"/>
                <a:hlinkClick r:id="rId10"/>
              </a:rPr>
              <a:t>auvergne-</a:t>
            </a:r>
            <a:r>
              <a:rPr sz="1850" spc="-10" dirty="0">
                <a:solidFill>
                  <a:srgbClr val="09417D"/>
                </a:solidFill>
                <a:latin typeface="Arial MT"/>
                <a:cs typeface="Arial MT"/>
                <a:hlinkClick r:id="rId10"/>
              </a:rPr>
              <a:t>inp.fr</a:t>
            </a:r>
            <a:r>
              <a:rPr sz="1850" spc="-10" dirty="0">
                <a:solidFill>
                  <a:srgbClr val="09417D"/>
                </a:solidFill>
                <a:latin typeface="Arial MT"/>
                <a:cs typeface="Arial MT"/>
              </a:rPr>
              <a:t> </a:t>
            </a:r>
            <a:r>
              <a:rPr sz="1850" spc="-55" dirty="0">
                <a:solidFill>
                  <a:srgbClr val="09417D"/>
                </a:solidFill>
                <a:latin typeface="Arial MT"/>
                <a:cs typeface="Arial MT"/>
                <a:hlinkClick r:id="rId11"/>
              </a:rPr>
              <a:t>pepite@clermont-</a:t>
            </a:r>
            <a:r>
              <a:rPr sz="1850" spc="-90" dirty="0">
                <a:solidFill>
                  <a:srgbClr val="09417D"/>
                </a:solidFill>
                <a:latin typeface="Arial MT"/>
                <a:cs typeface="Arial MT"/>
                <a:hlinkClick r:id="rId11"/>
              </a:rPr>
              <a:t>auvergne-</a:t>
            </a:r>
            <a:r>
              <a:rPr sz="1850" spc="-10" dirty="0">
                <a:solidFill>
                  <a:srgbClr val="09417D"/>
                </a:solidFill>
                <a:latin typeface="Arial MT"/>
                <a:cs typeface="Arial MT"/>
                <a:hlinkClick r:id="rId11"/>
              </a:rPr>
              <a:t>inp.fr</a:t>
            </a:r>
            <a:endParaRPr sz="1850" dirty="0">
              <a:latin typeface="Arial MT"/>
              <a:cs typeface="Arial MT"/>
            </a:endParaRPr>
          </a:p>
        </p:txBody>
      </p:sp>
      <p:sp>
        <p:nvSpPr>
          <p:cNvPr id="3" name="object 3"/>
          <p:cNvSpPr txBox="1"/>
          <p:nvPr/>
        </p:nvSpPr>
        <p:spPr>
          <a:xfrm>
            <a:off x="3634616" y="6492849"/>
            <a:ext cx="4420235" cy="1807210"/>
          </a:xfrm>
          <a:prstGeom prst="rect">
            <a:avLst/>
          </a:prstGeom>
        </p:spPr>
        <p:txBody>
          <a:bodyPr vert="horz" wrap="square" lIns="0" tIns="220345" rIns="0" bIns="0" rtlCol="0">
            <a:spAutoFit/>
          </a:bodyPr>
          <a:lstStyle/>
          <a:p>
            <a:pPr marL="12700">
              <a:lnSpc>
                <a:spcPct val="100000"/>
              </a:lnSpc>
              <a:spcBef>
                <a:spcPts val="1735"/>
              </a:spcBef>
            </a:pPr>
            <a:r>
              <a:rPr sz="3000" spc="-125" dirty="0">
                <a:solidFill>
                  <a:srgbClr val="09417D"/>
                </a:solidFill>
                <a:latin typeface="Arial MT"/>
                <a:cs typeface="Arial MT"/>
              </a:rPr>
              <a:t>Ad</a:t>
            </a:r>
            <a:r>
              <a:rPr sz="2900" spc="-125" dirty="0">
                <a:solidFill>
                  <a:srgbClr val="09417D"/>
                </a:solidFill>
                <a:latin typeface="Tahoma"/>
                <a:cs typeface="Tahoma"/>
              </a:rPr>
              <a:t>r</a:t>
            </a:r>
            <a:r>
              <a:rPr sz="3000" spc="-125" dirty="0">
                <a:solidFill>
                  <a:srgbClr val="09417D"/>
                </a:solidFill>
                <a:latin typeface="Arial MT"/>
                <a:cs typeface="Arial MT"/>
              </a:rPr>
              <a:t>e</a:t>
            </a:r>
            <a:r>
              <a:rPr sz="2900" spc="-125" dirty="0">
                <a:solidFill>
                  <a:srgbClr val="09417D"/>
                </a:solidFill>
                <a:latin typeface="Tahoma"/>
                <a:cs typeface="Tahoma"/>
              </a:rPr>
              <a:t>ss</a:t>
            </a:r>
            <a:r>
              <a:rPr sz="3000" spc="-125" dirty="0">
                <a:solidFill>
                  <a:srgbClr val="09417D"/>
                </a:solidFill>
                <a:latin typeface="Arial MT"/>
                <a:cs typeface="Arial MT"/>
              </a:rPr>
              <a:t>e</a:t>
            </a:r>
            <a:r>
              <a:rPr sz="2900" spc="-125" dirty="0">
                <a:solidFill>
                  <a:srgbClr val="09417D"/>
                </a:solidFill>
                <a:latin typeface="Tahoma"/>
                <a:cs typeface="Tahoma"/>
              </a:rPr>
              <a:t>s</a:t>
            </a:r>
            <a:r>
              <a:rPr sz="2900" spc="-180" dirty="0">
                <a:solidFill>
                  <a:srgbClr val="09417D"/>
                </a:solidFill>
                <a:latin typeface="Tahoma"/>
                <a:cs typeface="Tahoma"/>
              </a:rPr>
              <a:t> </a:t>
            </a:r>
            <a:r>
              <a:rPr sz="3000" spc="-80" dirty="0">
                <a:solidFill>
                  <a:srgbClr val="09417D"/>
                </a:solidFill>
                <a:latin typeface="Arial MT"/>
                <a:cs typeface="Arial MT"/>
              </a:rPr>
              <a:t>mail</a:t>
            </a:r>
            <a:r>
              <a:rPr sz="3000" spc="-110" dirty="0">
                <a:solidFill>
                  <a:srgbClr val="09417D"/>
                </a:solidFill>
                <a:latin typeface="Arial MT"/>
                <a:cs typeface="Arial MT"/>
              </a:rPr>
              <a:t> </a:t>
            </a:r>
            <a:r>
              <a:rPr sz="3000" spc="-10" dirty="0">
                <a:solidFill>
                  <a:srgbClr val="09417D"/>
                </a:solidFill>
                <a:latin typeface="Arial MT"/>
                <a:cs typeface="Arial MT"/>
              </a:rPr>
              <a:t>indi</a:t>
            </a:r>
            <a:r>
              <a:rPr sz="2900" spc="-10" dirty="0">
                <a:solidFill>
                  <a:srgbClr val="09417D"/>
                </a:solidFill>
                <a:latin typeface="Tahoma"/>
                <a:cs typeface="Tahoma"/>
              </a:rPr>
              <a:t>v</a:t>
            </a:r>
            <a:r>
              <a:rPr sz="3000" spc="-10" dirty="0">
                <a:solidFill>
                  <a:srgbClr val="09417D"/>
                </a:solidFill>
                <a:latin typeface="Arial MT"/>
                <a:cs typeface="Arial MT"/>
              </a:rPr>
              <a:t>id</a:t>
            </a:r>
            <a:r>
              <a:rPr sz="2900" spc="-10" dirty="0">
                <a:solidFill>
                  <a:srgbClr val="09417D"/>
                </a:solidFill>
                <a:latin typeface="Tahoma"/>
                <a:cs typeface="Tahoma"/>
              </a:rPr>
              <a:t>u</a:t>
            </a:r>
            <a:r>
              <a:rPr sz="3000" spc="-10" dirty="0">
                <a:solidFill>
                  <a:srgbClr val="09417D"/>
                </a:solidFill>
                <a:latin typeface="Arial MT"/>
                <a:cs typeface="Arial MT"/>
              </a:rPr>
              <a:t>elle</a:t>
            </a:r>
            <a:r>
              <a:rPr sz="2900" spc="-10" dirty="0">
                <a:solidFill>
                  <a:srgbClr val="09417D"/>
                </a:solidFill>
                <a:latin typeface="Tahoma"/>
                <a:cs typeface="Tahoma"/>
              </a:rPr>
              <a:t>s</a:t>
            </a:r>
            <a:endParaRPr sz="2900" dirty="0">
              <a:latin typeface="Tahoma"/>
              <a:cs typeface="Tahoma"/>
            </a:endParaRPr>
          </a:p>
          <a:p>
            <a:pPr marL="12700" marR="5080">
              <a:lnSpc>
                <a:spcPct val="109700"/>
              </a:lnSpc>
              <a:spcBef>
                <a:spcPts val="890"/>
              </a:spcBef>
            </a:pPr>
            <a:r>
              <a:rPr sz="2000" spc="-140" dirty="0">
                <a:solidFill>
                  <a:srgbClr val="09417D"/>
                </a:solidFill>
                <a:latin typeface="Arial MT"/>
                <a:cs typeface="Arial MT"/>
              </a:rPr>
              <a:t>Chaque</a:t>
            </a:r>
            <a:r>
              <a:rPr sz="2000" spc="-5" dirty="0">
                <a:solidFill>
                  <a:srgbClr val="09417D"/>
                </a:solidFill>
                <a:latin typeface="Arial MT"/>
                <a:cs typeface="Arial MT"/>
              </a:rPr>
              <a:t> </a:t>
            </a:r>
            <a:r>
              <a:rPr sz="2000" spc="-105" dirty="0">
                <a:solidFill>
                  <a:srgbClr val="09417D"/>
                </a:solidFill>
                <a:latin typeface="Arial MT"/>
                <a:cs typeface="Arial MT"/>
              </a:rPr>
              <a:t>personnel</a:t>
            </a:r>
            <a:r>
              <a:rPr sz="2000" dirty="0">
                <a:solidFill>
                  <a:srgbClr val="09417D"/>
                </a:solidFill>
                <a:latin typeface="Arial MT"/>
                <a:cs typeface="Arial MT"/>
              </a:rPr>
              <a:t> </a:t>
            </a:r>
            <a:r>
              <a:rPr sz="2000" spc="-165" dirty="0">
                <a:solidFill>
                  <a:srgbClr val="09417D"/>
                </a:solidFill>
                <a:latin typeface="Arial MT"/>
                <a:cs typeface="Arial MT"/>
              </a:rPr>
              <a:t>des</a:t>
            </a:r>
            <a:r>
              <a:rPr sz="2000" dirty="0">
                <a:solidFill>
                  <a:srgbClr val="09417D"/>
                </a:solidFill>
                <a:latin typeface="Arial MT"/>
                <a:cs typeface="Arial MT"/>
              </a:rPr>
              <a:t> </a:t>
            </a:r>
            <a:r>
              <a:rPr sz="2000" spc="-130" dirty="0">
                <a:solidFill>
                  <a:srgbClr val="09417D"/>
                </a:solidFill>
                <a:latin typeface="Arial MT"/>
                <a:cs typeface="Arial MT"/>
              </a:rPr>
              <a:t>services</a:t>
            </a:r>
            <a:r>
              <a:rPr sz="2000" dirty="0">
                <a:solidFill>
                  <a:srgbClr val="09417D"/>
                </a:solidFill>
                <a:latin typeface="Arial MT"/>
                <a:cs typeface="Arial MT"/>
              </a:rPr>
              <a:t> </a:t>
            </a:r>
            <a:r>
              <a:rPr sz="2000" spc="-10" dirty="0">
                <a:solidFill>
                  <a:srgbClr val="09417D"/>
                </a:solidFill>
                <a:latin typeface="Arial MT"/>
                <a:cs typeface="Arial MT"/>
              </a:rPr>
              <a:t>communs </a:t>
            </a:r>
            <a:r>
              <a:rPr sz="2000" spc="-160" dirty="0">
                <a:solidFill>
                  <a:srgbClr val="09417D"/>
                </a:solidFill>
                <a:latin typeface="Arial MT"/>
                <a:cs typeface="Arial MT"/>
              </a:rPr>
              <a:t>possède</a:t>
            </a:r>
            <a:r>
              <a:rPr sz="2000" spc="-35" dirty="0">
                <a:solidFill>
                  <a:srgbClr val="09417D"/>
                </a:solidFill>
                <a:latin typeface="Arial MT"/>
                <a:cs typeface="Arial MT"/>
              </a:rPr>
              <a:t> </a:t>
            </a:r>
            <a:r>
              <a:rPr sz="2000" spc="-130" dirty="0">
                <a:solidFill>
                  <a:srgbClr val="09417D"/>
                </a:solidFill>
                <a:latin typeface="Arial MT"/>
                <a:cs typeface="Arial MT"/>
              </a:rPr>
              <a:t>une</a:t>
            </a:r>
            <a:r>
              <a:rPr sz="2000" spc="-30" dirty="0">
                <a:solidFill>
                  <a:srgbClr val="09417D"/>
                </a:solidFill>
                <a:latin typeface="Arial MT"/>
                <a:cs typeface="Arial MT"/>
              </a:rPr>
              <a:t> </a:t>
            </a:r>
            <a:r>
              <a:rPr sz="2000" spc="-150" dirty="0">
                <a:solidFill>
                  <a:srgbClr val="09417D"/>
                </a:solidFill>
                <a:latin typeface="Arial MT"/>
                <a:cs typeface="Arial MT"/>
              </a:rPr>
              <a:t>adresse</a:t>
            </a:r>
            <a:r>
              <a:rPr sz="2000" spc="-35" dirty="0">
                <a:solidFill>
                  <a:srgbClr val="09417D"/>
                </a:solidFill>
                <a:latin typeface="Arial MT"/>
                <a:cs typeface="Arial MT"/>
              </a:rPr>
              <a:t> </a:t>
            </a:r>
            <a:r>
              <a:rPr sz="2000" spc="-55" dirty="0">
                <a:solidFill>
                  <a:srgbClr val="09417D"/>
                </a:solidFill>
                <a:latin typeface="Arial MT"/>
                <a:cs typeface="Arial MT"/>
              </a:rPr>
              <a:t>mail,</a:t>
            </a:r>
            <a:r>
              <a:rPr sz="2000" spc="-30" dirty="0">
                <a:solidFill>
                  <a:srgbClr val="09417D"/>
                </a:solidFill>
                <a:latin typeface="Arial MT"/>
                <a:cs typeface="Arial MT"/>
              </a:rPr>
              <a:t> </a:t>
            </a:r>
            <a:r>
              <a:rPr sz="2000" spc="-165" dirty="0">
                <a:solidFill>
                  <a:srgbClr val="09417D"/>
                </a:solidFill>
                <a:latin typeface="Arial MT"/>
                <a:cs typeface="Arial MT"/>
              </a:rPr>
              <a:t>sous</a:t>
            </a:r>
            <a:r>
              <a:rPr sz="2000" spc="-30" dirty="0">
                <a:solidFill>
                  <a:srgbClr val="09417D"/>
                </a:solidFill>
                <a:latin typeface="Arial MT"/>
                <a:cs typeface="Arial MT"/>
              </a:rPr>
              <a:t> </a:t>
            </a:r>
            <a:r>
              <a:rPr sz="2000" spc="-65" dirty="0">
                <a:solidFill>
                  <a:srgbClr val="09417D"/>
                </a:solidFill>
                <a:latin typeface="Arial MT"/>
                <a:cs typeface="Arial MT"/>
              </a:rPr>
              <a:t>le</a:t>
            </a:r>
            <a:r>
              <a:rPr sz="2000" spc="-35" dirty="0">
                <a:solidFill>
                  <a:srgbClr val="09417D"/>
                </a:solidFill>
                <a:latin typeface="Arial MT"/>
                <a:cs typeface="Arial MT"/>
              </a:rPr>
              <a:t> </a:t>
            </a:r>
            <a:r>
              <a:rPr sz="2000" spc="-30" dirty="0">
                <a:solidFill>
                  <a:srgbClr val="09417D"/>
                </a:solidFill>
                <a:latin typeface="Arial MT"/>
                <a:cs typeface="Arial MT"/>
              </a:rPr>
              <a:t>format </a:t>
            </a:r>
            <a:r>
              <a:rPr sz="2000" spc="15" dirty="0">
                <a:solidFill>
                  <a:srgbClr val="09417D"/>
                </a:solidFill>
                <a:latin typeface="Arial MT"/>
                <a:cs typeface="Arial MT"/>
              </a:rPr>
              <a:t>: </a:t>
            </a:r>
            <a:r>
              <a:rPr sz="2000" spc="-75" dirty="0">
                <a:solidFill>
                  <a:srgbClr val="09417D"/>
                </a:solidFill>
                <a:latin typeface="Arial MT"/>
                <a:cs typeface="Arial MT"/>
                <a:hlinkClick r:id="rId12"/>
              </a:rPr>
              <a:t>prenom.nom@clermont-</a:t>
            </a:r>
            <a:r>
              <a:rPr sz="2000" spc="-110" dirty="0">
                <a:solidFill>
                  <a:srgbClr val="09417D"/>
                </a:solidFill>
                <a:latin typeface="Arial MT"/>
                <a:cs typeface="Arial MT"/>
                <a:hlinkClick r:id="rId12"/>
              </a:rPr>
              <a:t>auvergne-</a:t>
            </a:r>
            <a:r>
              <a:rPr sz="2000" spc="-10" dirty="0">
                <a:solidFill>
                  <a:srgbClr val="09417D"/>
                </a:solidFill>
                <a:latin typeface="Arial MT"/>
                <a:cs typeface="Arial MT"/>
                <a:hlinkClick r:id="rId12"/>
              </a:rPr>
              <a:t>inp.fr</a:t>
            </a:r>
            <a:endParaRPr sz="2000" dirty="0">
              <a:latin typeface="Arial MT"/>
              <a:cs typeface="Arial MT"/>
            </a:endParaRPr>
          </a:p>
        </p:txBody>
      </p:sp>
      <p:grpSp>
        <p:nvGrpSpPr>
          <p:cNvPr id="4" name="object 4"/>
          <p:cNvGrpSpPr/>
          <p:nvPr/>
        </p:nvGrpSpPr>
        <p:grpSpPr>
          <a:xfrm>
            <a:off x="1257903" y="6630803"/>
            <a:ext cx="1760220" cy="1828800"/>
            <a:chOff x="1257903" y="6630803"/>
            <a:chExt cx="1760220" cy="1828800"/>
          </a:xfrm>
        </p:grpSpPr>
        <p:sp>
          <p:nvSpPr>
            <p:cNvPr id="5" name="object 5"/>
            <p:cNvSpPr/>
            <p:nvPr/>
          </p:nvSpPr>
          <p:spPr>
            <a:xfrm>
              <a:off x="1257897" y="6630809"/>
              <a:ext cx="1760220" cy="1828800"/>
            </a:xfrm>
            <a:custGeom>
              <a:avLst/>
              <a:gdLst/>
              <a:ahLst/>
              <a:cxnLst/>
              <a:rect l="l" t="t" r="r" b="b"/>
              <a:pathLst>
                <a:path w="1760220" h="1828800">
                  <a:moveTo>
                    <a:pt x="1760054" y="997991"/>
                  </a:moveTo>
                  <a:lnTo>
                    <a:pt x="1757299" y="934910"/>
                  </a:lnTo>
                  <a:lnTo>
                    <a:pt x="1748993" y="873226"/>
                  </a:lnTo>
                  <a:lnTo>
                    <a:pt x="1737817" y="823544"/>
                  </a:lnTo>
                  <a:lnTo>
                    <a:pt x="1723542" y="774966"/>
                  </a:lnTo>
                  <a:lnTo>
                    <a:pt x="1706422" y="727456"/>
                  </a:lnTo>
                  <a:lnTo>
                    <a:pt x="1686674" y="681012"/>
                  </a:lnTo>
                  <a:lnTo>
                    <a:pt x="1664538" y="635596"/>
                  </a:lnTo>
                  <a:lnTo>
                    <a:pt x="1640268" y="591197"/>
                  </a:lnTo>
                  <a:lnTo>
                    <a:pt x="1614068" y="547801"/>
                  </a:lnTo>
                  <a:lnTo>
                    <a:pt x="1586204" y="505383"/>
                  </a:lnTo>
                  <a:lnTo>
                    <a:pt x="1556905" y="463918"/>
                  </a:lnTo>
                  <a:lnTo>
                    <a:pt x="1526387" y="423379"/>
                  </a:lnTo>
                  <a:lnTo>
                    <a:pt x="1494917" y="383768"/>
                  </a:lnTo>
                  <a:lnTo>
                    <a:pt x="1463357" y="346214"/>
                  </a:lnTo>
                  <a:lnTo>
                    <a:pt x="1430604" y="309626"/>
                  </a:lnTo>
                  <a:lnTo>
                    <a:pt x="1396631" y="274167"/>
                  </a:lnTo>
                  <a:lnTo>
                    <a:pt x="1361401" y="240017"/>
                  </a:lnTo>
                  <a:lnTo>
                    <a:pt x="1324864" y="207327"/>
                  </a:lnTo>
                  <a:lnTo>
                    <a:pt x="1286992" y="176288"/>
                  </a:lnTo>
                  <a:lnTo>
                    <a:pt x="1247736" y="147053"/>
                  </a:lnTo>
                  <a:lnTo>
                    <a:pt x="1207071" y="119786"/>
                  </a:lnTo>
                  <a:lnTo>
                    <a:pt x="1164945" y="94665"/>
                  </a:lnTo>
                  <a:lnTo>
                    <a:pt x="1121346" y="71869"/>
                  </a:lnTo>
                  <a:lnTo>
                    <a:pt x="1077391" y="51371"/>
                  </a:lnTo>
                  <a:lnTo>
                    <a:pt x="1031709" y="32778"/>
                  </a:lnTo>
                  <a:lnTo>
                    <a:pt x="984758" y="17272"/>
                  </a:lnTo>
                  <a:lnTo>
                    <a:pt x="937044" y="6032"/>
                  </a:lnTo>
                  <a:lnTo>
                    <a:pt x="889012" y="254"/>
                  </a:lnTo>
                  <a:lnTo>
                    <a:pt x="841197" y="0"/>
                  </a:lnTo>
                  <a:lnTo>
                    <a:pt x="793597" y="4419"/>
                  </a:lnTo>
                  <a:lnTo>
                    <a:pt x="746594" y="13335"/>
                  </a:lnTo>
                  <a:lnTo>
                    <a:pt x="700582" y="26530"/>
                  </a:lnTo>
                  <a:lnTo>
                    <a:pt x="655955" y="43815"/>
                  </a:lnTo>
                  <a:lnTo>
                    <a:pt x="612355" y="65201"/>
                  </a:lnTo>
                  <a:lnTo>
                    <a:pt x="570852" y="90678"/>
                  </a:lnTo>
                  <a:lnTo>
                    <a:pt x="531926" y="119951"/>
                  </a:lnTo>
                  <a:lnTo>
                    <a:pt x="496087" y="152781"/>
                  </a:lnTo>
                  <a:lnTo>
                    <a:pt x="463816" y="188874"/>
                  </a:lnTo>
                  <a:lnTo>
                    <a:pt x="432142" y="233006"/>
                  </a:lnTo>
                  <a:lnTo>
                    <a:pt x="405282" y="279844"/>
                  </a:lnTo>
                  <a:lnTo>
                    <a:pt x="381939" y="328637"/>
                  </a:lnTo>
                  <a:lnTo>
                    <a:pt x="360819" y="378663"/>
                  </a:lnTo>
                  <a:lnTo>
                    <a:pt x="340652" y="429171"/>
                  </a:lnTo>
                  <a:lnTo>
                    <a:pt x="320865" y="476580"/>
                  </a:lnTo>
                  <a:lnTo>
                    <a:pt x="299656" y="523303"/>
                  </a:lnTo>
                  <a:lnTo>
                    <a:pt x="277317" y="569468"/>
                  </a:lnTo>
                  <a:lnTo>
                    <a:pt x="254114" y="615213"/>
                  </a:lnTo>
                  <a:lnTo>
                    <a:pt x="230327" y="660679"/>
                  </a:lnTo>
                  <a:lnTo>
                    <a:pt x="182105" y="751344"/>
                  </a:lnTo>
                  <a:lnTo>
                    <a:pt x="158229" y="796823"/>
                  </a:lnTo>
                  <a:lnTo>
                    <a:pt x="134874" y="842568"/>
                  </a:lnTo>
                  <a:lnTo>
                    <a:pt x="112318" y="888733"/>
                  </a:lnTo>
                  <a:lnTo>
                    <a:pt x="90843" y="935443"/>
                  </a:lnTo>
                  <a:lnTo>
                    <a:pt x="70713" y="982853"/>
                  </a:lnTo>
                  <a:lnTo>
                    <a:pt x="52920" y="1029512"/>
                  </a:lnTo>
                  <a:lnTo>
                    <a:pt x="37185" y="1077163"/>
                  </a:lnTo>
                  <a:lnTo>
                    <a:pt x="23799" y="1125613"/>
                  </a:lnTo>
                  <a:lnTo>
                    <a:pt x="13081" y="1174661"/>
                  </a:lnTo>
                  <a:lnTo>
                    <a:pt x="5334" y="1224153"/>
                  </a:lnTo>
                  <a:lnTo>
                    <a:pt x="876" y="1273873"/>
                  </a:lnTo>
                  <a:lnTo>
                    <a:pt x="0" y="1323644"/>
                  </a:lnTo>
                  <a:lnTo>
                    <a:pt x="3035" y="1373289"/>
                  </a:lnTo>
                  <a:lnTo>
                    <a:pt x="10274" y="1422615"/>
                  </a:lnTo>
                  <a:lnTo>
                    <a:pt x="22034" y="1471434"/>
                  </a:lnTo>
                  <a:lnTo>
                    <a:pt x="38633" y="1519555"/>
                  </a:lnTo>
                  <a:lnTo>
                    <a:pt x="59093" y="1563306"/>
                  </a:lnTo>
                  <a:lnTo>
                    <a:pt x="83642" y="1603578"/>
                  </a:lnTo>
                  <a:lnTo>
                    <a:pt x="111963" y="1640395"/>
                  </a:lnTo>
                  <a:lnTo>
                    <a:pt x="143700" y="1673809"/>
                  </a:lnTo>
                  <a:lnTo>
                    <a:pt x="178536" y="1703832"/>
                  </a:lnTo>
                  <a:lnTo>
                    <a:pt x="216141" y="1730514"/>
                  </a:lnTo>
                  <a:lnTo>
                    <a:pt x="256171" y="1753882"/>
                  </a:lnTo>
                  <a:lnTo>
                    <a:pt x="298297" y="1773961"/>
                  </a:lnTo>
                  <a:lnTo>
                    <a:pt x="342201" y="1790801"/>
                  </a:lnTo>
                  <a:lnTo>
                    <a:pt x="387527" y="1804416"/>
                  </a:lnTo>
                  <a:lnTo>
                    <a:pt x="433946" y="1814855"/>
                  </a:lnTo>
                  <a:lnTo>
                    <a:pt x="483209" y="1822424"/>
                  </a:lnTo>
                  <a:lnTo>
                    <a:pt x="532663" y="1826945"/>
                  </a:lnTo>
                  <a:lnTo>
                    <a:pt x="582193" y="1828571"/>
                  </a:lnTo>
                  <a:lnTo>
                    <a:pt x="631723" y="1827428"/>
                  </a:lnTo>
                  <a:lnTo>
                    <a:pt x="681151" y="1823669"/>
                  </a:lnTo>
                  <a:lnTo>
                    <a:pt x="730402" y="1817433"/>
                  </a:lnTo>
                  <a:lnTo>
                    <a:pt x="779360" y="1808861"/>
                  </a:lnTo>
                  <a:lnTo>
                    <a:pt x="827938" y="1798091"/>
                  </a:lnTo>
                  <a:lnTo>
                    <a:pt x="876046" y="1785264"/>
                  </a:lnTo>
                  <a:lnTo>
                    <a:pt x="923594" y="1770532"/>
                  </a:lnTo>
                  <a:lnTo>
                    <a:pt x="970483" y="1754009"/>
                  </a:lnTo>
                  <a:lnTo>
                    <a:pt x="1016609" y="1735861"/>
                  </a:lnTo>
                  <a:lnTo>
                    <a:pt x="1062202" y="1716290"/>
                  </a:lnTo>
                  <a:lnTo>
                    <a:pt x="1107160" y="1695335"/>
                  </a:lnTo>
                  <a:lnTo>
                    <a:pt x="1151534" y="1673161"/>
                  </a:lnTo>
                  <a:lnTo>
                    <a:pt x="1195400" y="1649895"/>
                  </a:lnTo>
                  <a:lnTo>
                    <a:pt x="1238796" y="1625714"/>
                  </a:lnTo>
                  <a:lnTo>
                    <a:pt x="1281760" y="1600758"/>
                  </a:lnTo>
                  <a:lnTo>
                    <a:pt x="1323987" y="1575549"/>
                  </a:lnTo>
                  <a:lnTo>
                    <a:pt x="1366100" y="1549971"/>
                  </a:lnTo>
                  <a:lnTo>
                    <a:pt x="1407934" y="1523898"/>
                  </a:lnTo>
                  <a:lnTo>
                    <a:pt x="1449298" y="1497139"/>
                  </a:lnTo>
                  <a:lnTo>
                    <a:pt x="1490027" y="1469542"/>
                  </a:lnTo>
                  <a:lnTo>
                    <a:pt x="1529943" y="1440929"/>
                  </a:lnTo>
                  <a:lnTo>
                    <a:pt x="1571688" y="1408049"/>
                  </a:lnTo>
                  <a:lnTo>
                    <a:pt x="1610626" y="1372438"/>
                  </a:lnTo>
                  <a:lnTo>
                    <a:pt x="1646059" y="1333728"/>
                  </a:lnTo>
                  <a:lnTo>
                    <a:pt x="1677289" y="1291475"/>
                  </a:lnTo>
                  <a:lnTo>
                    <a:pt x="1703641" y="1245298"/>
                  </a:lnTo>
                  <a:lnTo>
                    <a:pt x="1723885" y="1198422"/>
                  </a:lnTo>
                  <a:lnTo>
                    <a:pt x="1739531" y="1149794"/>
                  </a:lnTo>
                  <a:lnTo>
                    <a:pt x="1750720" y="1099870"/>
                  </a:lnTo>
                  <a:lnTo>
                    <a:pt x="1757514" y="1049121"/>
                  </a:lnTo>
                  <a:lnTo>
                    <a:pt x="1760054" y="997991"/>
                  </a:lnTo>
                  <a:close/>
                </a:path>
              </a:pathLst>
            </a:custGeom>
            <a:solidFill>
              <a:srgbClr val="62B8A6"/>
            </a:solidFill>
          </p:spPr>
          <p:txBody>
            <a:bodyPr wrap="square" lIns="0" tIns="0" rIns="0" bIns="0" rtlCol="0"/>
            <a:lstStyle/>
            <a:p>
              <a:endParaRPr/>
            </a:p>
          </p:txBody>
        </p:sp>
        <p:sp>
          <p:nvSpPr>
            <p:cNvPr id="6" name="object 6"/>
            <p:cNvSpPr/>
            <p:nvPr/>
          </p:nvSpPr>
          <p:spPr>
            <a:xfrm>
              <a:off x="1834366" y="7580202"/>
              <a:ext cx="699770" cy="158115"/>
            </a:xfrm>
            <a:custGeom>
              <a:avLst/>
              <a:gdLst/>
              <a:ahLst/>
              <a:cxnLst/>
              <a:rect l="l" t="t" r="r" b="b"/>
              <a:pathLst>
                <a:path w="699769" h="158115">
                  <a:moveTo>
                    <a:pt x="620537" y="158004"/>
                  </a:moveTo>
                  <a:lnTo>
                    <a:pt x="589878" y="151805"/>
                  </a:lnTo>
                  <a:lnTo>
                    <a:pt x="564867" y="134890"/>
                  </a:lnTo>
                  <a:lnTo>
                    <a:pt x="548019" y="109781"/>
                  </a:lnTo>
                  <a:lnTo>
                    <a:pt x="541844" y="79002"/>
                  </a:lnTo>
                  <a:lnTo>
                    <a:pt x="548019" y="48222"/>
                  </a:lnTo>
                  <a:lnTo>
                    <a:pt x="564868" y="23114"/>
                  </a:lnTo>
                  <a:lnTo>
                    <a:pt x="589878" y="6198"/>
                  </a:lnTo>
                  <a:lnTo>
                    <a:pt x="620537" y="0"/>
                  </a:lnTo>
                  <a:lnTo>
                    <a:pt x="651105" y="6198"/>
                  </a:lnTo>
                  <a:lnTo>
                    <a:pt x="676126" y="23114"/>
                  </a:lnTo>
                  <a:lnTo>
                    <a:pt x="693025" y="48222"/>
                  </a:lnTo>
                  <a:lnTo>
                    <a:pt x="699230" y="79002"/>
                  </a:lnTo>
                  <a:lnTo>
                    <a:pt x="693055" y="109781"/>
                  </a:lnTo>
                  <a:lnTo>
                    <a:pt x="676206" y="134890"/>
                  </a:lnTo>
                  <a:lnTo>
                    <a:pt x="651196" y="151805"/>
                  </a:lnTo>
                  <a:lnTo>
                    <a:pt x="620537" y="158004"/>
                  </a:lnTo>
                  <a:close/>
                </a:path>
                <a:path w="699769" h="158115">
                  <a:moveTo>
                    <a:pt x="349507" y="158004"/>
                  </a:moveTo>
                  <a:lnTo>
                    <a:pt x="318848" y="151805"/>
                  </a:lnTo>
                  <a:lnTo>
                    <a:pt x="293838" y="134890"/>
                  </a:lnTo>
                  <a:lnTo>
                    <a:pt x="276989" y="109781"/>
                  </a:lnTo>
                  <a:lnTo>
                    <a:pt x="270814" y="79002"/>
                  </a:lnTo>
                  <a:lnTo>
                    <a:pt x="276989" y="48222"/>
                  </a:lnTo>
                  <a:lnTo>
                    <a:pt x="293838" y="23114"/>
                  </a:lnTo>
                  <a:lnTo>
                    <a:pt x="318848" y="6198"/>
                  </a:lnTo>
                  <a:lnTo>
                    <a:pt x="349507" y="0"/>
                  </a:lnTo>
                  <a:lnTo>
                    <a:pt x="380166" y="6198"/>
                  </a:lnTo>
                  <a:lnTo>
                    <a:pt x="405177" y="23114"/>
                  </a:lnTo>
                  <a:lnTo>
                    <a:pt x="422026" y="48222"/>
                  </a:lnTo>
                  <a:lnTo>
                    <a:pt x="428200" y="79002"/>
                  </a:lnTo>
                  <a:lnTo>
                    <a:pt x="422026" y="109781"/>
                  </a:lnTo>
                  <a:lnTo>
                    <a:pt x="405177" y="134890"/>
                  </a:lnTo>
                  <a:lnTo>
                    <a:pt x="380166" y="151805"/>
                  </a:lnTo>
                  <a:lnTo>
                    <a:pt x="349507" y="158004"/>
                  </a:lnTo>
                  <a:close/>
                </a:path>
                <a:path w="699769" h="158115">
                  <a:moveTo>
                    <a:pt x="78692" y="158004"/>
                  </a:moveTo>
                  <a:lnTo>
                    <a:pt x="48033" y="151805"/>
                  </a:lnTo>
                  <a:lnTo>
                    <a:pt x="23023" y="134890"/>
                  </a:lnTo>
                  <a:lnTo>
                    <a:pt x="6174" y="109781"/>
                  </a:lnTo>
                  <a:lnTo>
                    <a:pt x="0" y="79002"/>
                  </a:lnTo>
                  <a:lnTo>
                    <a:pt x="6174" y="48222"/>
                  </a:lnTo>
                  <a:lnTo>
                    <a:pt x="23023" y="23114"/>
                  </a:lnTo>
                  <a:lnTo>
                    <a:pt x="48033" y="6198"/>
                  </a:lnTo>
                  <a:lnTo>
                    <a:pt x="78692" y="0"/>
                  </a:lnTo>
                  <a:lnTo>
                    <a:pt x="109202" y="6198"/>
                  </a:lnTo>
                  <a:lnTo>
                    <a:pt x="134243" y="23114"/>
                  </a:lnTo>
                  <a:lnTo>
                    <a:pt x="151150" y="48222"/>
                  </a:lnTo>
                  <a:lnTo>
                    <a:pt x="157385" y="79002"/>
                  </a:lnTo>
                  <a:lnTo>
                    <a:pt x="151211" y="109781"/>
                  </a:lnTo>
                  <a:lnTo>
                    <a:pt x="134362" y="134890"/>
                  </a:lnTo>
                  <a:lnTo>
                    <a:pt x="109351" y="151805"/>
                  </a:lnTo>
                  <a:lnTo>
                    <a:pt x="78692" y="158004"/>
                  </a:lnTo>
                  <a:close/>
                </a:path>
              </a:pathLst>
            </a:custGeom>
            <a:solidFill>
              <a:srgbClr val="FFFFFF"/>
            </a:solidFill>
          </p:spPr>
          <p:txBody>
            <a:bodyPr wrap="square" lIns="0" tIns="0" rIns="0" bIns="0" rtlCol="0"/>
            <a:lstStyle/>
            <a:p>
              <a:endParaRPr/>
            </a:p>
          </p:txBody>
        </p:sp>
        <p:sp>
          <p:nvSpPr>
            <p:cNvPr id="7" name="object 7"/>
            <p:cNvSpPr/>
            <p:nvPr/>
          </p:nvSpPr>
          <p:spPr>
            <a:xfrm>
              <a:off x="1807778" y="7548558"/>
              <a:ext cx="706120" cy="164465"/>
            </a:xfrm>
            <a:custGeom>
              <a:avLst/>
              <a:gdLst/>
              <a:ahLst/>
              <a:cxnLst/>
              <a:rect l="l" t="t" r="r" b="b"/>
              <a:pathLst>
                <a:path w="706119" h="164465">
                  <a:moveTo>
                    <a:pt x="623753" y="164462"/>
                  </a:moveTo>
                  <a:lnTo>
                    <a:pt x="591868" y="158001"/>
                  </a:lnTo>
                  <a:lnTo>
                    <a:pt x="565832" y="140379"/>
                  </a:lnTo>
                  <a:lnTo>
                    <a:pt x="548280" y="114241"/>
                  </a:lnTo>
                  <a:lnTo>
                    <a:pt x="541844" y="82231"/>
                  </a:lnTo>
                  <a:lnTo>
                    <a:pt x="548280" y="50220"/>
                  </a:lnTo>
                  <a:lnTo>
                    <a:pt x="565832" y="24082"/>
                  </a:lnTo>
                  <a:lnTo>
                    <a:pt x="591868" y="6461"/>
                  </a:lnTo>
                  <a:lnTo>
                    <a:pt x="623753" y="0"/>
                  </a:lnTo>
                  <a:lnTo>
                    <a:pt x="654559" y="6242"/>
                  </a:lnTo>
                  <a:lnTo>
                    <a:pt x="623753" y="6242"/>
                  </a:lnTo>
                  <a:lnTo>
                    <a:pt x="594411" y="12209"/>
                  </a:lnTo>
                  <a:lnTo>
                    <a:pt x="570416" y="28468"/>
                  </a:lnTo>
                  <a:lnTo>
                    <a:pt x="554220" y="52558"/>
                  </a:lnTo>
                  <a:lnTo>
                    <a:pt x="548277" y="82015"/>
                  </a:lnTo>
                  <a:lnTo>
                    <a:pt x="554220" y="111473"/>
                  </a:lnTo>
                  <a:lnTo>
                    <a:pt x="570416" y="135563"/>
                  </a:lnTo>
                  <a:lnTo>
                    <a:pt x="594411" y="151822"/>
                  </a:lnTo>
                  <a:lnTo>
                    <a:pt x="623753" y="157789"/>
                  </a:lnTo>
                  <a:lnTo>
                    <a:pt x="655952" y="157789"/>
                  </a:lnTo>
                  <a:lnTo>
                    <a:pt x="655638" y="158001"/>
                  </a:lnTo>
                  <a:lnTo>
                    <a:pt x="623753" y="164462"/>
                  </a:lnTo>
                  <a:close/>
                </a:path>
                <a:path w="706119" h="164465">
                  <a:moveTo>
                    <a:pt x="655952" y="157789"/>
                  </a:moveTo>
                  <a:lnTo>
                    <a:pt x="623753" y="157789"/>
                  </a:lnTo>
                  <a:lnTo>
                    <a:pt x="653096" y="151822"/>
                  </a:lnTo>
                  <a:lnTo>
                    <a:pt x="677091" y="135563"/>
                  </a:lnTo>
                  <a:lnTo>
                    <a:pt x="693286" y="111473"/>
                  </a:lnTo>
                  <a:lnTo>
                    <a:pt x="699186" y="82231"/>
                  </a:lnTo>
                  <a:lnTo>
                    <a:pt x="699230" y="82015"/>
                  </a:lnTo>
                  <a:lnTo>
                    <a:pt x="693316" y="52558"/>
                  </a:lnTo>
                  <a:lnTo>
                    <a:pt x="677171" y="28468"/>
                  </a:lnTo>
                  <a:lnTo>
                    <a:pt x="653186" y="12209"/>
                  </a:lnTo>
                  <a:lnTo>
                    <a:pt x="623753" y="6242"/>
                  </a:lnTo>
                  <a:lnTo>
                    <a:pt x="654559" y="6242"/>
                  </a:lnTo>
                  <a:lnTo>
                    <a:pt x="655638" y="6461"/>
                  </a:lnTo>
                  <a:lnTo>
                    <a:pt x="681674" y="24082"/>
                  </a:lnTo>
                  <a:lnTo>
                    <a:pt x="699226" y="50220"/>
                  </a:lnTo>
                  <a:lnTo>
                    <a:pt x="705619" y="82015"/>
                  </a:lnTo>
                  <a:lnTo>
                    <a:pt x="705662" y="82231"/>
                  </a:lnTo>
                  <a:lnTo>
                    <a:pt x="699226" y="114241"/>
                  </a:lnTo>
                  <a:lnTo>
                    <a:pt x="681674" y="140379"/>
                  </a:lnTo>
                  <a:lnTo>
                    <a:pt x="655952" y="157789"/>
                  </a:lnTo>
                  <a:close/>
                </a:path>
                <a:path w="706119" h="164465">
                  <a:moveTo>
                    <a:pt x="352938" y="164462"/>
                  </a:moveTo>
                  <a:lnTo>
                    <a:pt x="321053" y="158001"/>
                  </a:lnTo>
                  <a:lnTo>
                    <a:pt x="295017" y="140379"/>
                  </a:lnTo>
                  <a:lnTo>
                    <a:pt x="277465" y="114241"/>
                  </a:lnTo>
                  <a:lnTo>
                    <a:pt x="271029" y="82231"/>
                  </a:lnTo>
                  <a:lnTo>
                    <a:pt x="277465" y="50220"/>
                  </a:lnTo>
                  <a:lnTo>
                    <a:pt x="295017" y="24082"/>
                  </a:lnTo>
                  <a:lnTo>
                    <a:pt x="321053" y="6461"/>
                  </a:lnTo>
                  <a:lnTo>
                    <a:pt x="352938" y="0"/>
                  </a:lnTo>
                  <a:lnTo>
                    <a:pt x="383744" y="6242"/>
                  </a:lnTo>
                  <a:lnTo>
                    <a:pt x="352938" y="6242"/>
                  </a:lnTo>
                  <a:lnTo>
                    <a:pt x="323596" y="12209"/>
                  </a:lnTo>
                  <a:lnTo>
                    <a:pt x="299601" y="28468"/>
                  </a:lnTo>
                  <a:lnTo>
                    <a:pt x="283405" y="52558"/>
                  </a:lnTo>
                  <a:lnTo>
                    <a:pt x="277462" y="82015"/>
                  </a:lnTo>
                  <a:lnTo>
                    <a:pt x="283405" y="111473"/>
                  </a:lnTo>
                  <a:lnTo>
                    <a:pt x="299601" y="135563"/>
                  </a:lnTo>
                  <a:lnTo>
                    <a:pt x="323596" y="151822"/>
                  </a:lnTo>
                  <a:lnTo>
                    <a:pt x="352938" y="157789"/>
                  </a:lnTo>
                  <a:lnTo>
                    <a:pt x="385136" y="157789"/>
                  </a:lnTo>
                  <a:lnTo>
                    <a:pt x="384823" y="158001"/>
                  </a:lnTo>
                  <a:lnTo>
                    <a:pt x="352938" y="164462"/>
                  </a:lnTo>
                  <a:close/>
                </a:path>
                <a:path w="706119" h="164465">
                  <a:moveTo>
                    <a:pt x="385136" y="157789"/>
                  </a:moveTo>
                  <a:lnTo>
                    <a:pt x="352938" y="157789"/>
                  </a:lnTo>
                  <a:lnTo>
                    <a:pt x="382280" y="151822"/>
                  </a:lnTo>
                  <a:lnTo>
                    <a:pt x="406276" y="135563"/>
                  </a:lnTo>
                  <a:lnTo>
                    <a:pt x="422471" y="111473"/>
                  </a:lnTo>
                  <a:lnTo>
                    <a:pt x="428371" y="82231"/>
                  </a:lnTo>
                  <a:lnTo>
                    <a:pt x="428415" y="82015"/>
                  </a:lnTo>
                  <a:lnTo>
                    <a:pt x="422471" y="52558"/>
                  </a:lnTo>
                  <a:lnTo>
                    <a:pt x="406276" y="28468"/>
                  </a:lnTo>
                  <a:lnTo>
                    <a:pt x="382280" y="12209"/>
                  </a:lnTo>
                  <a:lnTo>
                    <a:pt x="352938" y="6242"/>
                  </a:lnTo>
                  <a:lnTo>
                    <a:pt x="383744" y="6242"/>
                  </a:lnTo>
                  <a:lnTo>
                    <a:pt x="428411" y="50220"/>
                  </a:lnTo>
                  <a:lnTo>
                    <a:pt x="434847" y="82231"/>
                  </a:lnTo>
                  <a:lnTo>
                    <a:pt x="428411" y="114241"/>
                  </a:lnTo>
                  <a:lnTo>
                    <a:pt x="410859" y="140379"/>
                  </a:lnTo>
                  <a:lnTo>
                    <a:pt x="385136" y="157789"/>
                  </a:lnTo>
                  <a:close/>
                </a:path>
                <a:path w="706119" h="164465">
                  <a:moveTo>
                    <a:pt x="81909" y="164462"/>
                  </a:moveTo>
                  <a:lnTo>
                    <a:pt x="50023" y="158001"/>
                  </a:lnTo>
                  <a:lnTo>
                    <a:pt x="23988" y="140379"/>
                  </a:lnTo>
                  <a:lnTo>
                    <a:pt x="6436" y="114241"/>
                  </a:lnTo>
                  <a:lnTo>
                    <a:pt x="0" y="82231"/>
                  </a:lnTo>
                  <a:lnTo>
                    <a:pt x="6436" y="50220"/>
                  </a:lnTo>
                  <a:lnTo>
                    <a:pt x="23988" y="24082"/>
                  </a:lnTo>
                  <a:lnTo>
                    <a:pt x="50023" y="6461"/>
                  </a:lnTo>
                  <a:lnTo>
                    <a:pt x="81909" y="0"/>
                  </a:lnTo>
                  <a:lnTo>
                    <a:pt x="112715" y="6242"/>
                  </a:lnTo>
                  <a:lnTo>
                    <a:pt x="81909" y="6242"/>
                  </a:lnTo>
                  <a:lnTo>
                    <a:pt x="52566" y="12209"/>
                  </a:lnTo>
                  <a:lnTo>
                    <a:pt x="28571" y="28468"/>
                  </a:lnTo>
                  <a:lnTo>
                    <a:pt x="12376" y="52558"/>
                  </a:lnTo>
                  <a:lnTo>
                    <a:pt x="6432" y="82015"/>
                  </a:lnTo>
                  <a:lnTo>
                    <a:pt x="12376" y="111473"/>
                  </a:lnTo>
                  <a:lnTo>
                    <a:pt x="28571" y="135563"/>
                  </a:lnTo>
                  <a:lnTo>
                    <a:pt x="52566" y="151822"/>
                  </a:lnTo>
                  <a:lnTo>
                    <a:pt x="81909" y="157789"/>
                  </a:lnTo>
                  <a:lnTo>
                    <a:pt x="114107" y="157789"/>
                  </a:lnTo>
                  <a:lnTo>
                    <a:pt x="113794" y="158001"/>
                  </a:lnTo>
                  <a:lnTo>
                    <a:pt x="81909" y="164462"/>
                  </a:lnTo>
                  <a:close/>
                </a:path>
                <a:path w="706119" h="164465">
                  <a:moveTo>
                    <a:pt x="114107" y="157789"/>
                  </a:moveTo>
                  <a:lnTo>
                    <a:pt x="81909" y="157789"/>
                  </a:lnTo>
                  <a:lnTo>
                    <a:pt x="111251" y="151822"/>
                  </a:lnTo>
                  <a:lnTo>
                    <a:pt x="135246" y="135563"/>
                  </a:lnTo>
                  <a:lnTo>
                    <a:pt x="151442" y="111473"/>
                  </a:lnTo>
                  <a:lnTo>
                    <a:pt x="157342" y="82231"/>
                  </a:lnTo>
                  <a:lnTo>
                    <a:pt x="157385" y="82015"/>
                  </a:lnTo>
                  <a:lnTo>
                    <a:pt x="151442" y="52558"/>
                  </a:lnTo>
                  <a:lnTo>
                    <a:pt x="135246" y="28468"/>
                  </a:lnTo>
                  <a:lnTo>
                    <a:pt x="111251" y="12209"/>
                  </a:lnTo>
                  <a:lnTo>
                    <a:pt x="81909" y="6242"/>
                  </a:lnTo>
                  <a:lnTo>
                    <a:pt x="112715" y="6242"/>
                  </a:lnTo>
                  <a:lnTo>
                    <a:pt x="113794" y="6461"/>
                  </a:lnTo>
                  <a:lnTo>
                    <a:pt x="139829" y="24082"/>
                  </a:lnTo>
                  <a:lnTo>
                    <a:pt x="157382" y="50220"/>
                  </a:lnTo>
                  <a:lnTo>
                    <a:pt x="163775" y="82015"/>
                  </a:lnTo>
                  <a:lnTo>
                    <a:pt x="163818" y="82231"/>
                  </a:lnTo>
                  <a:lnTo>
                    <a:pt x="157382" y="114241"/>
                  </a:lnTo>
                  <a:lnTo>
                    <a:pt x="139829" y="140379"/>
                  </a:lnTo>
                  <a:lnTo>
                    <a:pt x="114107" y="157789"/>
                  </a:lnTo>
                  <a:close/>
                </a:path>
              </a:pathLst>
            </a:custGeom>
            <a:solidFill>
              <a:srgbClr val="09417D"/>
            </a:solidFill>
          </p:spPr>
          <p:txBody>
            <a:bodyPr wrap="square" lIns="0" tIns="0" rIns="0" bIns="0" rtlCol="0"/>
            <a:lstStyle/>
            <a:p>
              <a:endParaRPr/>
            </a:p>
          </p:txBody>
        </p:sp>
      </p:grpSp>
      <p:grpSp>
        <p:nvGrpSpPr>
          <p:cNvPr id="8" name="object 8"/>
          <p:cNvGrpSpPr/>
          <p:nvPr/>
        </p:nvGrpSpPr>
        <p:grpSpPr>
          <a:xfrm>
            <a:off x="1257903" y="2862999"/>
            <a:ext cx="1760220" cy="1828800"/>
            <a:chOff x="1257903" y="2862999"/>
            <a:chExt cx="1760220" cy="1828800"/>
          </a:xfrm>
        </p:grpSpPr>
        <p:sp>
          <p:nvSpPr>
            <p:cNvPr id="9" name="object 9"/>
            <p:cNvSpPr/>
            <p:nvPr/>
          </p:nvSpPr>
          <p:spPr>
            <a:xfrm>
              <a:off x="1257903" y="2862999"/>
              <a:ext cx="1760220" cy="1828800"/>
            </a:xfrm>
            <a:custGeom>
              <a:avLst/>
              <a:gdLst/>
              <a:ahLst/>
              <a:cxnLst/>
              <a:rect l="l" t="t" r="r" b="b"/>
              <a:pathLst>
                <a:path w="1760220" h="1828800">
                  <a:moveTo>
                    <a:pt x="582193" y="1828569"/>
                  </a:moveTo>
                  <a:lnTo>
                    <a:pt x="532658" y="1826946"/>
                  </a:lnTo>
                  <a:lnTo>
                    <a:pt x="483213" y="1822421"/>
                  </a:lnTo>
                  <a:lnTo>
                    <a:pt x="433952" y="1814854"/>
                  </a:lnTo>
                  <a:lnTo>
                    <a:pt x="387523" y="1804415"/>
                  </a:lnTo>
                  <a:lnTo>
                    <a:pt x="342196" y="1790795"/>
                  </a:lnTo>
                  <a:lnTo>
                    <a:pt x="298301" y="1773960"/>
                  </a:lnTo>
                  <a:lnTo>
                    <a:pt x="256171" y="1753878"/>
                  </a:lnTo>
                  <a:lnTo>
                    <a:pt x="216140" y="1730513"/>
                  </a:lnTo>
                  <a:lnTo>
                    <a:pt x="178539" y="1703835"/>
                  </a:lnTo>
                  <a:lnTo>
                    <a:pt x="143701" y="1673808"/>
                  </a:lnTo>
                  <a:lnTo>
                    <a:pt x="111958" y="1640400"/>
                  </a:lnTo>
                  <a:lnTo>
                    <a:pt x="83643" y="1603578"/>
                  </a:lnTo>
                  <a:lnTo>
                    <a:pt x="59089" y="1563308"/>
                  </a:lnTo>
                  <a:lnTo>
                    <a:pt x="38627" y="1519557"/>
                  </a:lnTo>
                  <a:lnTo>
                    <a:pt x="22035" y="1471431"/>
                  </a:lnTo>
                  <a:lnTo>
                    <a:pt x="10273" y="1422614"/>
                  </a:lnTo>
                  <a:lnTo>
                    <a:pt x="3031" y="1373290"/>
                  </a:lnTo>
                  <a:lnTo>
                    <a:pt x="0" y="1323647"/>
                  </a:lnTo>
                  <a:lnTo>
                    <a:pt x="870" y="1273871"/>
                  </a:lnTo>
                  <a:lnTo>
                    <a:pt x="5332" y="1224148"/>
                  </a:lnTo>
                  <a:lnTo>
                    <a:pt x="13078" y="1174664"/>
                  </a:lnTo>
                  <a:lnTo>
                    <a:pt x="23798" y="1125607"/>
                  </a:lnTo>
                  <a:lnTo>
                    <a:pt x="37183" y="1077162"/>
                  </a:lnTo>
                  <a:lnTo>
                    <a:pt x="52923" y="1029516"/>
                  </a:lnTo>
                  <a:lnTo>
                    <a:pt x="70710" y="982854"/>
                  </a:lnTo>
                  <a:lnTo>
                    <a:pt x="90839" y="935445"/>
                  </a:lnTo>
                  <a:lnTo>
                    <a:pt x="112320" y="888729"/>
                  </a:lnTo>
                  <a:lnTo>
                    <a:pt x="134877" y="842565"/>
                  </a:lnTo>
                  <a:lnTo>
                    <a:pt x="158232" y="796817"/>
                  </a:lnTo>
                  <a:lnTo>
                    <a:pt x="182110" y="751346"/>
                  </a:lnTo>
                  <a:lnTo>
                    <a:pt x="230327" y="660681"/>
                  </a:lnTo>
                  <a:lnTo>
                    <a:pt x="254113" y="615210"/>
                  </a:lnTo>
                  <a:lnTo>
                    <a:pt x="277315" y="569462"/>
                  </a:lnTo>
                  <a:lnTo>
                    <a:pt x="299657" y="523298"/>
                  </a:lnTo>
                  <a:lnTo>
                    <a:pt x="320861" y="476582"/>
                  </a:lnTo>
                  <a:lnTo>
                    <a:pt x="340652" y="429172"/>
                  </a:lnTo>
                  <a:lnTo>
                    <a:pt x="360825" y="378668"/>
                  </a:lnTo>
                  <a:lnTo>
                    <a:pt x="381937" y="328642"/>
                  </a:lnTo>
                  <a:lnTo>
                    <a:pt x="405279" y="279838"/>
                  </a:lnTo>
                  <a:lnTo>
                    <a:pt x="432143" y="233001"/>
                  </a:lnTo>
                  <a:lnTo>
                    <a:pt x="463822" y="188874"/>
                  </a:lnTo>
                  <a:lnTo>
                    <a:pt x="496088" y="152774"/>
                  </a:lnTo>
                  <a:lnTo>
                    <a:pt x="531930" y="119952"/>
                  </a:lnTo>
                  <a:lnTo>
                    <a:pt x="570852" y="90673"/>
                  </a:lnTo>
                  <a:lnTo>
                    <a:pt x="612358" y="65204"/>
                  </a:lnTo>
                  <a:lnTo>
                    <a:pt x="655953" y="43810"/>
                  </a:lnTo>
                  <a:lnTo>
                    <a:pt x="700584" y="26523"/>
                  </a:lnTo>
                  <a:lnTo>
                    <a:pt x="746595" y="13329"/>
                  </a:lnTo>
                  <a:lnTo>
                    <a:pt x="793597" y="4423"/>
                  </a:lnTo>
                  <a:lnTo>
                    <a:pt x="841201" y="0"/>
                  </a:lnTo>
                  <a:lnTo>
                    <a:pt x="889018" y="253"/>
                  </a:lnTo>
                  <a:lnTo>
                    <a:pt x="937041" y="6035"/>
                  </a:lnTo>
                  <a:lnTo>
                    <a:pt x="984763" y="17274"/>
                  </a:lnTo>
                  <a:lnTo>
                    <a:pt x="1031707" y="32783"/>
                  </a:lnTo>
                  <a:lnTo>
                    <a:pt x="1077393" y="51375"/>
                  </a:lnTo>
                  <a:lnTo>
                    <a:pt x="1121345" y="71863"/>
                  </a:lnTo>
                  <a:lnTo>
                    <a:pt x="1164951" y="94669"/>
                  </a:lnTo>
                  <a:lnTo>
                    <a:pt x="1207069" y="119787"/>
                  </a:lnTo>
                  <a:lnTo>
                    <a:pt x="1247734" y="147049"/>
                  </a:lnTo>
                  <a:lnTo>
                    <a:pt x="1286986" y="176286"/>
                  </a:lnTo>
                  <a:lnTo>
                    <a:pt x="1324862" y="207331"/>
                  </a:lnTo>
                  <a:lnTo>
                    <a:pt x="1361399" y="240014"/>
                  </a:lnTo>
                  <a:lnTo>
                    <a:pt x="1396635" y="274168"/>
                  </a:lnTo>
                  <a:lnTo>
                    <a:pt x="1430607" y="309624"/>
                  </a:lnTo>
                  <a:lnTo>
                    <a:pt x="1463354" y="346215"/>
                  </a:lnTo>
                  <a:lnTo>
                    <a:pt x="1494912" y="383771"/>
                  </a:lnTo>
                  <a:lnTo>
                    <a:pt x="1526389" y="423383"/>
                  </a:lnTo>
                  <a:lnTo>
                    <a:pt x="1556899" y="463912"/>
                  </a:lnTo>
                  <a:lnTo>
                    <a:pt x="1586205" y="505378"/>
                  </a:lnTo>
                  <a:lnTo>
                    <a:pt x="1614071" y="547800"/>
                  </a:lnTo>
                  <a:lnTo>
                    <a:pt x="1640262" y="591200"/>
                  </a:lnTo>
                  <a:lnTo>
                    <a:pt x="1664541" y="635596"/>
                  </a:lnTo>
                  <a:lnTo>
                    <a:pt x="1686672" y="681008"/>
                  </a:lnTo>
                  <a:lnTo>
                    <a:pt x="1706419" y="727458"/>
                  </a:lnTo>
                  <a:lnTo>
                    <a:pt x="1723546" y="774964"/>
                  </a:lnTo>
                  <a:lnTo>
                    <a:pt x="1737818" y="823546"/>
                  </a:lnTo>
                  <a:lnTo>
                    <a:pt x="1748997" y="873225"/>
                  </a:lnTo>
                  <a:lnTo>
                    <a:pt x="1757294" y="934915"/>
                  </a:lnTo>
                  <a:lnTo>
                    <a:pt x="1760060" y="997988"/>
                  </a:lnTo>
                  <a:lnTo>
                    <a:pt x="1757520" y="1049116"/>
                  </a:lnTo>
                  <a:lnTo>
                    <a:pt x="1750714" y="1099872"/>
                  </a:lnTo>
                  <a:lnTo>
                    <a:pt x="1739536" y="1149795"/>
                  </a:lnTo>
                  <a:lnTo>
                    <a:pt x="1723879" y="1198424"/>
                  </a:lnTo>
                  <a:lnTo>
                    <a:pt x="1703638" y="1245300"/>
                  </a:lnTo>
                  <a:lnTo>
                    <a:pt x="1677290" y="1291478"/>
                  </a:lnTo>
                  <a:lnTo>
                    <a:pt x="1646056" y="1333723"/>
                  </a:lnTo>
                  <a:lnTo>
                    <a:pt x="1610627" y="1372443"/>
                  </a:lnTo>
                  <a:lnTo>
                    <a:pt x="1571694" y="1408044"/>
                  </a:lnTo>
                  <a:lnTo>
                    <a:pt x="1529946" y="1440934"/>
                  </a:lnTo>
                  <a:lnTo>
                    <a:pt x="1490024" y="1469538"/>
                  </a:lnTo>
                  <a:lnTo>
                    <a:pt x="1449294" y="1497136"/>
                  </a:lnTo>
                  <a:lnTo>
                    <a:pt x="1407928" y="1523894"/>
                  </a:lnTo>
                  <a:lnTo>
                    <a:pt x="1366101" y="1549975"/>
                  </a:lnTo>
                  <a:lnTo>
                    <a:pt x="1323988" y="1575544"/>
                  </a:lnTo>
                  <a:lnTo>
                    <a:pt x="1281761" y="1600764"/>
                  </a:lnTo>
                  <a:lnTo>
                    <a:pt x="1238791" y="1625715"/>
                  </a:lnTo>
                  <a:lnTo>
                    <a:pt x="1195400" y="1649898"/>
                  </a:lnTo>
                  <a:lnTo>
                    <a:pt x="1151538" y="1673157"/>
                  </a:lnTo>
                  <a:lnTo>
                    <a:pt x="1107154" y="1695341"/>
                  </a:lnTo>
                  <a:lnTo>
                    <a:pt x="1062196" y="1716293"/>
                  </a:lnTo>
                  <a:lnTo>
                    <a:pt x="1016613" y="1735862"/>
                  </a:lnTo>
                  <a:lnTo>
                    <a:pt x="970479" y="1754010"/>
                  </a:lnTo>
                  <a:lnTo>
                    <a:pt x="923592" y="1770525"/>
                  </a:lnTo>
                  <a:lnTo>
                    <a:pt x="876047" y="1785267"/>
                  </a:lnTo>
                  <a:lnTo>
                    <a:pt x="827938" y="1798093"/>
                  </a:lnTo>
                  <a:lnTo>
                    <a:pt x="779358" y="1808864"/>
                  </a:lnTo>
                  <a:lnTo>
                    <a:pt x="730399" y="1817438"/>
                  </a:lnTo>
                  <a:lnTo>
                    <a:pt x="681157" y="1823674"/>
                  </a:lnTo>
                  <a:lnTo>
                    <a:pt x="631723" y="1827431"/>
                  </a:lnTo>
                  <a:lnTo>
                    <a:pt x="582193" y="1828569"/>
                  </a:lnTo>
                  <a:close/>
                </a:path>
              </a:pathLst>
            </a:custGeom>
            <a:solidFill>
              <a:srgbClr val="62B8A6"/>
            </a:solidFill>
          </p:spPr>
          <p:txBody>
            <a:bodyPr wrap="square" lIns="0" tIns="0" rIns="0" bIns="0" rtlCol="0"/>
            <a:lstStyle/>
            <a:p>
              <a:endParaRPr/>
            </a:p>
          </p:txBody>
        </p:sp>
        <p:sp>
          <p:nvSpPr>
            <p:cNvPr id="10" name="object 10"/>
            <p:cNvSpPr/>
            <p:nvPr/>
          </p:nvSpPr>
          <p:spPr>
            <a:xfrm>
              <a:off x="1566011" y="3393245"/>
              <a:ext cx="1167765" cy="923925"/>
            </a:xfrm>
            <a:custGeom>
              <a:avLst/>
              <a:gdLst/>
              <a:ahLst/>
              <a:cxnLst/>
              <a:rect l="l" t="t" r="r" b="b"/>
              <a:pathLst>
                <a:path w="1167764" h="923925">
                  <a:moveTo>
                    <a:pt x="697925" y="923928"/>
                  </a:moveTo>
                  <a:lnTo>
                    <a:pt x="420666" y="923928"/>
                  </a:lnTo>
                  <a:lnTo>
                    <a:pt x="416626" y="919863"/>
                  </a:lnTo>
                  <a:lnTo>
                    <a:pt x="416626" y="898428"/>
                  </a:lnTo>
                  <a:lnTo>
                    <a:pt x="420666" y="894363"/>
                  </a:lnTo>
                  <a:lnTo>
                    <a:pt x="461979" y="894363"/>
                  </a:lnTo>
                  <a:lnTo>
                    <a:pt x="466498" y="882929"/>
                  </a:lnTo>
                  <a:lnTo>
                    <a:pt x="470999" y="867476"/>
                  </a:lnTo>
                  <a:lnTo>
                    <a:pt x="474296" y="848420"/>
                  </a:lnTo>
                  <a:lnTo>
                    <a:pt x="475199" y="826177"/>
                  </a:lnTo>
                  <a:lnTo>
                    <a:pt x="473868" y="810124"/>
                  </a:lnTo>
                  <a:lnTo>
                    <a:pt x="471298" y="795872"/>
                  </a:lnTo>
                  <a:lnTo>
                    <a:pt x="467970" y="783561"/>
                  </a:lnTo>
                  <a:lnTo>
                    <a:pt x="464366" y="773325"/>
                  </a:lnTo>
                  <a:lnTo>
                    <a:pt x="80059" y="773325"/>
                  </a:lnTo>
                  <a:lnTo>
                    <a:pt x="48880" y="766999"/>
                  </a:lnTo>
                  <a:lnTo>
                    <a:pt x="23434" y="749742"/>
                  </a:lnTo>
                  <a:lnTo>
                    <a:pt x="6286" y="724134"/>
                  </a:lnTo>
                  <a:lnTo>
                    <a:pt x="0" y="692758"/>
                  </a:lnTo>
                  <a:lnTo>
                    <a:pt x="0" y="80566"/>
                  </a:lnTo>
                  <a:lnTo>
                    <a:pt x="6312" y="49190"/>
                  </a:lnTo>
                  <a:lnTo>
                    <a:pt x="23504" y="23583"/>
                  </a:lnTo>
                  <a:lnTo>
                    <a:pt x="48959" y="6325"/>
                  </a:lnTo>
                  <a:lnTo>
                    <a:pt x="80059" y="0"/>
                  </a:lnTo>
                  <a:lnTo>
                    <a:pt x="1087373" y="0"/>
                  </a:lnTo>
                  <a:lnTo>
                    <a:pt x="1118550" y="6326"/>
                  </a:lnTo>
                  <a:lnTo>
                    <a:pt x="1143995" y="23583"/>
                  </a:lnTo>
                  <a:lnTo>
                    <a:pt x="1161143" y="49191"/>
                  </a:lnTo>
                  <a:lnTo>
                    <a:pt x="1167429" y="80569"/>
                  </a:lnTo>
                  <a:lnTo>
                    <a:pt x="1167429" y="692762"/>
                  </a:lnTo>
                  <a:lnTo>
                    <a:pt x="1161143" y="724138"/>
                  </a:lnTo>
                  <a:lnTo>
                    <a:pt x="1143995" y="749745"/>
                  </a:lnTo>
                  <a:lnTo>
                    <a:pt x="1118550" y="767002"/>
                  </a:lnTo>
                  <a:lnTo>
                    <a:pt x="1087373" y="773328"/>
                  </a:lnTo>
                  <a:lnTo>
                    <a:pt x="680114" y="773328"/>
                  </a:lnTo>
                  <a:lnTo>
                    <a:pt x="685252" y="782444"/>
                  </a:lnTo>
                  <a:lnTo>
                    <a:pt x="690373" y="794417"/>
                  </a:lnTo>
                  <a:lnTo>
                    <a:pt x="694496" y="809058"/>
                  </a:lnTo>
                  <a:lnTo>
                    <a:pt x="696639" y="826177"/>
                  </a:lnTo>
                  <a:lnTo>
                    <a:pt x="694743" y="851149"/>
                  </a:lnTo>
                  <a:lnTo>
                    <a:pt x="688767" y="871288"/>
                  </a:lnTo>
                  <a:lnTo>
                    <a:pt x="681586" y="885917"/>
                  </a:lnTo>
                  <a:lnTo>
                    <a:pt x="676074" y="894363"/>
                  </a:lnTo>
                  <a:lnTo>
                    <a:pt x="697925" y="894363"/>
                  </a:lnTo>
                  <a:lnTo>
                    <a:pt x="701964" y="898428"/>
                  </a:lnTo>
                  <a:lnTo>
                    <a:pt x="701964" y="919863"/>
                  </a:lnTo>
                  <a:lnTo>
                    <a:pt x="697925" y="923928"/>
                  </a:lnTo>
                  <a:close/>
                </a:path>
              </a:pathLst>
            </a:custGeom>
            <a:solidFill>
              <a:srgbClr val="09417D"/>
            </a:solidFill>
          </p:spPr>
          <p:txBody>
            <a:bodyPr wrap="square" lIns="0" tIns="0" rIns="0" bIns="0" rtlCol="0"/>
            <a:lstStyle/>
            <a:p>
              <a:endParaRPr/>
            </a:p>
          </p:txBody>
        </p:sp>
        <p:sp>
          <p:nvSpPr>
            <p:cNvPr id="11" name="object 11"/>
            <p:cNvSpPr/>
            <p:nvPr/>
          </p:nvSpPr>
          <p:spPr>
            <a:xfrm>
              <a:off x="1566198" y="3393245"/>
              <a:ext cx="1132205" cy="923925"/>
            </a:xfrm>
            <a:custGeom>
              <a:avLst/>
              <a:gdLst/>
              <a:ahLst/>
              <a:cxnLst/>
              <a:rect l="l" t="t" r="r" b="b"/>
              <a:pathLst>
                <a:path w="1132205" h="923925">
                  <a:moveTo>
                    <a:pt x="620072" y="923928"/>
                  </a:moveTo>
                  <a:lnTo>
                    <a:pt x="420115" y="923928"/>
                  </a:lnTo>
                  <a:lnTo>
                    <a:pt x="416443" y="920233"/>
                  </a:lnTo>
                  <a:lnTo>
                    <a:pt x="416443" y="894547"/>
                  </a:lnTo>
                  <a:lnTo>
                    <a:pt x="420115" y="890852"/>
                  </a:lnTo>
                  <a:lnTo>
                    <a:pt x="463264" y="890852"/>
                  </a:lnTo>
                  <a:lnTo>
                    <a:pt x="467123" y="879265"/>
                  </a:lnTo>
                  <a:lnTo>
                    <a:pt x="470724" y="864404"/>
                  </a:lnTo>
                  <a:lnTo>
                    <a:pt x="473257" y="846599"/>
                  </a:lnTo>
                  <a:lnTo>
                    <a:pt x="473914" y="826177"/>
                  </a:lnTo>
                  <a:lnTo>
                    <a:pt x="472755" y="810124"/>
                  </a:lnTo>
                  <a:lnTo>
                    <a:pt x="470425" y="795872"/>
                  </a:lnTo>
                  <a:lnTo>
                    <a:pt x="467407" y="783561"/>
                  </a:lnTo>
                  <a:lnTo>
                    <a:pt x="464179" y="773325"/>
                  </a:lnTo>
                  <a:lnTo>
                    <a:pt x="71793" y="773325"/>
                  </a:lnTo>
                  <a:lnTo>
                    <a:pt x="43843" y="767648"/>
                  </a:lnTo>
                  <a:lnTo>
                    <a:pt x="21023" y="752167"/>
                  </a:lnTo>
                  <a:lnTo>
                    <a:pt x="5640" y="729202"/>
                  </a:lnTo>
                  <a:lnTo>
                    <a:pt x="0" y="701074"/>
                  </a:lnTo>
                  <a:lnTo>
                    <a:pt x="0" y="72250"/>
                  </a:lnTo>
                  <a:lnTo>
                    <a:pt x="5561" y="44123"/>
                  </a:lnTo>
                  <a:lnTo>
                    <a:pt x="20954" y="21157"/>
                  </a:lnTo>
                  <a:lnTo>
                    <a:pt x="43819" y="5676"/>
                  </a:lnTo>
                  <a:lnTo>
                    <a:pt x="71797" y="0"/>
                  </a:lnTo>
                  <a:lnTo>
                    <a:pt x="1060197" y="0"/>
                  </a:lnTo>
                  <a:lnTo>
                    <a:pt x="1088147" y="5676"/>
                  </a:lnTo>
                  <a:lnTo>
                    <a:pt x="1110967" y="21158"/>
                  </a:lnTo>
                  <a:lnTo>
                    <a:pt x="1126351" y="44124"/>
                  </a:lnTo>
                  <a:lnTo>
                    <a:pt x="1131991" y="72254"/>
                  </a:lnTo>
                  <a:lnTo>
                    <a:pt x="1131991" y="701078"/>
                  </a:lnTo>
                  <a:lnTo>
                    <a:pt x="1126351" y="729205"/>
                  </a:lnTo>
                  <a:lnTo>
                    <a:pt x="1110967" y="752171"/>
                  </a:lnTo>
                  <a:lnTo>
                    <a:pt x="1088147" y="767652"/>
                  </a:lnTo>
                  <a:lnTo>
                    <a:pt x="1060197" y="773328"/>
                  </a:lnTo>
                  <a:lnTo>
                    <a:pt x="659365" y="773328"/>
                  </a:lnTo>
                  <a:lnTo>
                    <a:pt x="664068" y="782444"/>
                  </a:lnTo>
                  <a:lnTo>
                    <a:pt x="668753" y="794417"/>
                  </a:lnTo>
                  <a:lnTo>
                    <a:pt x="672508" y="809058"/>
                  </a:lnTo>
                  <a:lnTo>
                    <a:pt x="674422" y="826177"/>
                  </a:lnTo>
                  <a:lnTo>
                    <a:pt x="672764" y="851071"/>
                  </a:lnTo>
                  <a:lnTo>
                    <a:pt x="667353" y="871218"/>
                  </a:lnTo>
                  <a:lnTo>
                    <a:pt x="660840" y="885891"/>
                  </a:lnTo>
                  <a:lnTo>
                    <a:pt x="655877" y="894363"/>
                  </a:lnTo>
                  <a:lnTo>
                    <a:pt x="622275" y="894363"/>
                  </a:lnTo>
                  <a:lnTo>
                    <a:pt x="623193" y="895656"/>
                  </a:lnTo>
                  <a:lnTo>
                    <a:pt x="623744" y="897319"/>
                  </a:lnTo>
                  <a:lnTo>
                    <a:pt x="623744" y="920233"/>
                  </a:lnTo>
                  <a:lnTo>
                    <a:pt x="620072" y="923928"/>
                  </a:lnTo>
                  <a:close/>
                </a:path>
              </a:pathLst>
            </a:custGeom>
            <a:solidFill>
              <a:srgbClr val="62B8A6"/>
            </a:solidFill>
          </p:spPr>
          <p:txBody>
            <a:bodyPr wrap="square" lIns="0" tIns="0" rIns="0" bIns="0" rtlCol="0"/>
            <a:lstStyle/>
            <a:p>
              <a:endParaRPr/>
            </a:p>
          </p:txBody>
        </p:sp>
        <p:sp>
          <p:nvSpPr>
            <p:cNvPr id="12" name="object 12"/>
            <p:cNvSpPr/>
            <p:nvPr/>
          </p:nvSpPr>
          <p:spPr>
            <a:xfrm>
              <a:off x="1660025" y="3475842"/>
              <a:ext cx="939165" cy="555625"/>
            </a:xfrm>
            <a:custGeom>
              <a:avLst/>
              <a:gdLst/>
              <a:ahLst/>
              <a:cxnLst/>
              <a:rect l="l" t="t" r="r" b="b"/>
              <a:pathLst>
                <a:path w="939164" h="555625">
                  <a:moveTo>
                    <a:pt x="938641" y="555094"/>
                  </a:moveTo>
                  <a:lnTo>
                    <a:pt x="0" y="555094"/>
                  </a:lnTo>
                  <a:lnTo>
                    <a:pt x="3" y="0"/>
                  </a:lnTo>
                  <a:lnTo>
                    <a:pt x="408360" y="0"/>
                  </a:lnTo>
                  <a:lnTo>
                    <a:pt x="938641" y="0"/>
                  </a:lnTo>
                  <a:lnTo>
                    <a:pt x="938641" y="555094"/>
                  </a:lnTo>
                  <a:close/>
                </a:path>
              </a:pathLst>
            </a:custGeom>
            <a:solidFill>
              <a:srgbClr val="FFFFFF"/>
            </a:solidFill>
          </p:spPr>
          <p:txBody>
            <a:bodyPr wrap="square" lIns="0" tIns="0" rIns="0" bIns="0" rtlCol="0"/>
            <a:lstStyle/>
            <a:p>
              <a:endParaRPr/>
            </a:p>
          </p:txBody>
        </p:sp>
        <p:sp>
          <p:nvSpPr>
            <p:cNvPr id="13" name="object 13"/>
            <p:cNvSpPr/>
            <p:nvPr/>
          </p:nvSpPr>
          <p:spPr>
            <a:xfrm>
              <a:off x="1537738" y="3417267"/>
              <a:ext cx="1123315" cy="873125"/>
            </a:xfrm>
            <a:custGeom>
              <a:avLst/>
              <a:gdLst/>
              <a:ahLst/>
              <a:cxnLst/>
              <a:rect l="l" t="t" r="r" b="b"/>
              <a:pathLst>
                <a:path w="1123314" h="873125">
                  <a:moveTo>
                    <a:pt x="491543" y="777944"/>
                  </a:moveTo>
                  <a:lnTo>
                    <a:pt x="72160" y="777944"/>
                  </a:lnTo>
                  <a:lnTo>
                    <a:pt x="44077" y="772210"/>
                  </a:lnTo>
                  <a:lnTo>
                    <a:pt x="21140" y="756602"/>
                  </a:lnTo>
                  <a:lnTo>
                    <a:pt x="5672" y="733509"/>
                  </a:lnTo>
                  <a:lnTo>
                    <a:pt x="0" y="705324"/>
                  </a:lnTo>
                  <a:lnTo>
                    <a:pt x="0" y="72620"/>
                  </a:lnTo>
                  <a:lnTo>
                    <a:pt x="5672" y="44358"/>
                  </a:lnTo>
                  <a:lnTo>
                    <a:pt x="21140" y="21274"/>
                  </a:lnTo>
                  <a:lnTo>
                    <a:pt x="44078" y="5708"/>
                  </a:lnTo>
                  <a:lnTo>
                    <a:pt x="72162" y="0"/>
                  </a:lnTo>
                  <a:lnTo>
                    <a:pt x="1067357" y="0"/>
                  </a:lnTo>
                  <a:lnTo>
                    <a:pt x="1072865" y="367"/>
                  </a:lnTo>
                  <a:lnTo>
                    <a:pt x="1074151" y="556"/>
                  </a:lnTo>
                  <a:lnTo>
                    <a:pt x="1075069" y="1659"/>
                  </a:lnTo>
                  <a:lnTo>
                    <a:pt x="1074701" y="4251"/>
                  </a:lnTo>
                  <a:lnTo>
                    <a:pt x="1074263" y="4619"/>
                  </a:lnTo>
                  <a:lnTo>
                    <a:pt x="72162" y="4619"/>
                  </a:lnTo>
                  <a:lnTo>
                    <a:pt x="45879" y="9969"/>
                  </a:lnTo>
                  <a:lnTo>
                    <a:pt x="24399" y="24553"/>
                  </a:lnTo>
                  <a:lnTo>
                    <a:pt x="9908" y="46171"/>
                  </a:lnTo>
                  <a:lnTo>
                    <a:pt x="4592" y="72620"/>
                  </a:lnTo>
                  <a:lnTo>
                    <a:pt x="4592" y="705324"/>
                  </a:lnTo>
                  <a:lnTo>
                    <a:pt x="9908" y="731776"/>
                  </a:lnTo>
                  <a:lnTo>
                    <a:pt x="24399" y="753393"/>
                  </a:lnTo>
                  <a:lnTo>
                    <a:pt x="45880" y="767976"/>
                  </a:lnTo>
                  <a:lnTo>
                    <a:pt x="72164" y="773327"/>
                  </a:lnTo>
                  <a:lnTo>
                    <a:pt x="491541" y="773327"/>
                  </a:lnTo>
                  <a:lnTo>
                    <a:pt x="492458" y="774433"/>
                  </a:lnTo>
                  <a:lnTo>
                    <a:pt x="492513" y="775923"/>
                  </a:lnTo>
                  <a:lnTo>
                    <a:pt x="492643" y="776836"/>
                  </a:lnTo>
                  <a:lnTo>
                    <a:pt x="491543" y="777944"/>
                  </a:lnTo>
                  <a:close/>
                </a:path>
                <a:path w="1123314" h="873125">
                  <a:moveTo>
                    <a:pt x="1073600" y="5175"/>
                  </a:moveTo>
                  <a:lnTo>
                    <a:pt x="1069744" y="4619"/>
                  </a:lnTo>
                  <a:lnTo>
                    <a:pt x="1074263" y="4619"/>
                  </a:lnTo>
                  <a:lnTo>
                    <a:pt x="1073600" y="5175"/>
                  </a:lnTo>
                  <a:close/>
                </a:path>
                <a:path w="1123314" h="873125">
                  <a:moveTo>
                    <a:pt x="589037" y="706063"/>
                  </a:moveTo>
                  <a:lnTo>
                    <a:pt x="577794" y="703791"/>
                  </a:lnTo>
                  <a:lnTo>
                    <a:pt x="568633" y="697586"/>
                  </a:lnTo>
                  <a:lnTo>
                    <a:pt x="562467" y="688367"/>
                  </a:lnTo>
                  <a:lnTo>
                    <a:pt x="560209" y="677052"/>
                  </a:lnTo>
                  <a:lnTo>
                    <a:pt x="562467" y="665736"/>
                  </a:lnTo>
                  <a:lnTo>
                    <a:pt x="568633" y="656517"/>
                  </a:lnTo>
                  <a:lnTo>
                    <a:pt x="577794" y="650313"/>
                  </a:lnTo>
                  <a:lnTo>
                    <a:pt x="589037" y="648040"/>
                  </a:lnTo>
                  <a:lnTo>
                    <a:pt x="600281" y="650313"/>
                  </a:lnTo>
                  <a:lnTo>
                    <a:pt x="609441" y="656517"/>
                  </a:lnTo>
                  <a:lnTo>
                    <a:pt x="615607" y="665736"/>
                  </a:lnTo>
                  <a:lnTo>
                    <a:pt x="617865" y="677052"/>
                  </a:lnTo>
                  <a:lnTo>
                    <a:pt x="615607" y="688367"/>
                  </a:lnTo>
                  <a:lnTo>
                    <a:pt x="609441" y="697586"/>
                  </a:lnTo>
                  <a:lnTo>
                    <a:pt x="600281" y="703791"/>
                  </a:lnTo>
                  <a:lnTo>
                    <a:pt x="589037" y="706063"/>
                  </a:lnTo>
                  <a:close/>
                </a:path>
                <a:path w="1123314" h="873125">
                  <a:moveTo>
                    <a:pt x="1064600" y="777944"/>
                  </a:moveTo>
                  <a:lnTo>
                    <a:pt x="719037" y="777944"/>
                  </a:lnTo>
                  <a:lnTo>
                    <a:pt x="718119" y="776836"/>
                  </a:lnTo>
                  <a:lnTo>
                    <a:pt x="718119" y="774433"/>
                  </a:lnTo>
                  <a:lnTo>
                    <a:pt x="719220" y="773509"/>
                  </a:lnTo>
                  <a:lnTo>
                    <a:pt x="1064417" y="773509"/>
                  </a:lnTo>
                  <a:lnTo>
                    <a:pt x="1080113" y="771621"/>
                  </a:lnTo>
                  <a:lnTo>
                    <a:pt x="1094828" y="766164"/>
                  </a:lnTo>
                  <a:lnTo>
                    <a:pt x="1107925" y="757450"/>
                  </a:lnTo>
                  <a:lnTo>
                    <a:pt x="1118767" y="745792"/>
                  </a:lnTo>
                  <a:lnTo>
                    <a:pt x="1119501" y="744683"/>
                  </a:lnTo>
                  <a:lnTo>
                    <a:pt x="1120970" y="744498"/>
                  </a:lnTo>
                  <a:lnTo>
                    <a:pt x="1121888" y="745237"/>
                  </a:lnTo>
                  <a:lnTo>
                    <a:pt x="1122990" y="745976"/>
                  </a:lnTo>
                  <a:lnTo>
                    <a:pt x="1123128" y="747085"/>
                  </a:lnTo>
                  <a:lnTo>
                    <a:pt x="1081358" y="775923"/>
                  </a:lnTo>
                  <a:lnTo>
                    <a:pt x="1064600" y="777944"/>
                  </a:lnTo>
                  <a:close/>
                </a:path>
                <a:path w="1123314" h="873125">
                  <a:moveTo>
                    <a:pt x="706551" y="751705"/>
                  </a:moveTo>
                  <a:lnTo>
                    <a:pt x="705449" y="751520"/>
                  </a:lnTo>
                  <a:lnTo>
                    <a:pt x="508981" y="751520"/>
                  </a:lnTo>
                  <a:lnTo>
                    <a:pt x="507879" y="750596"/>
                  </a:lnTo>
                  <a:lnTo>
                    <a:pt x="507879" y="748194"/>
                  </a:lnTo>
                  <a:lnTo>
                    <a:pt x="508797" y="747085"/>
                  </a:lnTo>
                  <a:lnTo>
                    <a:pt x="706551" y="747085"/>
                  </a:lnTo>
                  <a:lnTo>
                    <a:pt x="707653" y="748009"/>
                  </a:lnTo>
                  <a:lnTo>
                    <a:pt x="707653" y="750596"/>
                  </a:lnTo>
                  <a:lnTo>
                    <a:pt x="706551" y="751705"/>
                  </a:lnTo>
                  <a:close/>
                </a:path>
                <a:path w="1123314" h="873125">
                  <a:moveTo>
                    <a:pt x="689107" y="872739"/>
                  </a:moveTo>
                  <a:lnTo>
                    <a:pt x="513938" y="872739"/>
                  </a:lnTo>
                  <a:lnTo>
                    <a:pt x="513020" y="871630"/>
                  </a:lnTo>
                  <a:lnTo>
                    <a:pt x="513020" y="869228"/>
                  </a:lnTo>
                  <a:lnTo>
                    <a:pt x="514122" y="868304"/>
                  </a:lnTo>
                  <a:lnTo>
                    <a:pt x="689107" y="868304"/>
                  </a:lnTo>
                  <a:lnTo>
                    <a:pt x="690026" y="869413"/>
                  </a:lnTo>
                  <a:lnTo>
                    <a:pt x="690026" y="870522"/>
                  </a:lnTo>
                  <a:lnTo>
                    <a:pt x="690209" y="871630"/>
                  </a:lnTo>
                  <a:lnTo>
                    <a:pt x="689107" y="872739"/>
                  </a:lnTo>
                  <a:close/>
                </a:path>
              </a:pathLst>
            </a:custGeom>
            <a:solidFill>
              <a:srgbClr val="09417D"/>
            </a:solidFill>
          </p:spPr>
          <p:txBody>
            <a:bodyPr wrap="square" lIns="0" tIns="0" rIns="0" bIns="0" rtlCol="0"/>
            <a:lstStyle/>
            <a:p>
              <a:endParaRPr/>
            </a:p>
          </p:txBody>
        </p:sp>
      </p:grpSp>
      <p:sp>
        <p:nvSpPr>
          <p:cNvPr id="14" name="object 14"/>
          <p:cNvSpPr txBox="1"/>
          <p:nvPr/>
        </p:nvSpPr>
        <p:spPr>
          <a:xfrm>
            <a:off x="11952973" y="4522284"/>
            <a:ext cx="3150870" cy="1702435"/>
          </a:xfrm>
          <a:prstGeom prst="rect">
            <a:avLst/>
          </a:prstGeom>
        </p:spPr>
        <p:txBody>
          <a:bodyPr vert="horz" wrap="square" lIns="0" tIns="13335" rIns="0" bIns="0" rtlCol="0">
            <a:spAutoFit/>
          </a:bodyPr>
          <a:lstStyle/>
          <a:p>
            <a:pPr marL="12700" marR="5080" algn="ctr">
              <a:lnSpc>
                <a:spcPct val="107800"/>
              </a:lnSpc>
              <a:spcBef>
                <a:spcPts val="105"/>
              </a:spcBef>
            </a:pPr>
            <a:r>
              <a:rPr sz="2550" spc="-100" dirty="0">
                <a:solidFill>
                  <a:srgbClr val="09417D"/>
                </a:solidFill>
                <a:latin typeface="Arial MT"/>
                <a:cs typeface="Arial MT"/>
              </a:rPr>
              <a:t>Cle</a:t>
            </a:r>
            <a:r>
              <a:rPr sz="2400" spc="-100" dirty="0">
                <a:solidFill>
                  <a:srgbClr val="09417D"/>
                </a:solidFill>
                <a:latin typeface="Tahoma"/>
                <a:cs typeface="Tahoma"/>
              </a:rPr>
              <a:t>r</a:t>
            </a:r>
            <a:r>
              <a:rPr sz="2550" spc="-100" dirty="0">
                <a:solidFill>
                  <a:srgbClr val="09417D"/>
                </a:solidFill>
                <a:latin typeface="Arial MT"/>
                <a:cs typeface="Arial MT"/>
              </a:rPr>
              <a:t>mon</a:t>
            </a:r>
            <a:r>
              <a:rPr sz="2400" spc="-100" dirty="0">
                <a:solidFill>
                  <a:srgbClr val="09417D"/>
                </a:solidFill>
                <a:latin typeface="Tahoma"/>
                <a:cs typeface="Tahoma"/>
              </a:rPr>
              <a:t>t</a:t>
            </a:r>
            <a:r>
              <a:rPr sz="2400" spc="-60" dirty="0">
                <a:solidFill>
                  <a:srgbClr val="09417D"/>
                </a:solidFill>
                <a:latin typeface="Tahoma"/>
                <a:cs typeface="Tahoma"/>
              </a:rPr>
              <a:t> </a:t>
            </a:r>
            <a:r>
              <a:rPr sz="2550" spc="-130" dirty="0">
                <a:solidFill>
                  <a:srgbClr val="09417D"/>
                </a:solidFill>
                <a:latin typeface="Arial MT"/>
                <a:cs typeface="Arial MT"/>
              </a:rPr>
              <a:t>A</a:t>
            </a:r>
            <a:r>
              <a:rPr sz="2400" spc="-130" dirty="0">
                <a:solidFill>
                  <a:srgbClr val="09417D"/>
                </a:solidFill>
                <a:latin typeface="Tahoma"/>
                <a:cs typeface="Tahoma"/>
              </a:rPr>
              <a:t>uv</a:t>
            </a:r>
            <a:r>
              <a:rPr sz="2550" spc="-130" dirty="0">
                <a:solidFill>
                  <a:srgbClr val="09417D"/>
                </a:solidFill>
                <a:latin typeface="Arial MT"/>
                <a:cs typeface="Arial MT"/>
              </a:rPr>
              <a:t>e</a:t>
            </a:r>
            <a:r>
              <a:rPr sz="2400" spc="-130" dirty="0">
                <a:solidFill>
                  <a:srgbClr val="09417D"/>
                </a:solidFill>
                <a:latin typeface="Tahoma"/>
                <a:cs typeface="Tahoma"/>
              </a:rPr>
              <a:t>r</a:t>
            </a:r>
            <a:r>
              <a:rPr sz="2550" spc="-130" dirty="0">
                <a:solidFill>
                  <a:srgbClr val="09417D"/>
                </a:solidFill>
                <a:latin typeface="Arial MT"/>
                <a:cs typeface="Arial MT"/>
              </a:rPr>
              <a:t>gne</a:t>
            </a:r>
            <a:r>
              <a:rPr sz="2550" spc="-10" dirty="0">
                <a:solidFill>
                  <a:srgbClr val="09417D"/>
                </a:solidFill>
                <a:latin typeface="Arial MT"/>
                <a:cs typeface="Arial MT"/>
              </a:rPr>
              <a:t> </a:t>
            </a:r>
            <a:r>
              <a:rPr sz="2550" spc="-145" dirty="0">
                <a:solidFill>
                  <a:srgbClr val="09417D"/>
                </a:solidFill>
                <a:latin typeface="Arial MT"/>
                <a:cs typeface="Arial MT"/>
              </a:rPr>
              <a:t>INP </a:t>
            </a:r>
            <a:r>
              <a:rPr sz="2500" dirty="0">
                <a:solidFill>
                  <a:srgbClr val="09417D"/>
                </a:solidFill>
                <a:latin typeface="Arial MT"/>
                <a:cs typeface="Arial MT"/>
              </a:rPr>
              <a:t>27,</a:t>
            </a:r>
            <a:r>
              <a:rPr sz="2500" spc="-105" dirty="0">
                <a:solidFill>
                  <a:srgbClr val="09417D"/>
                </a:solidFill>
                <a:latin typeface="Arial MT"/>
                <a:cs typeface="Arial MT"/>
              </a:rPr>
              <a:t> </a:t>
            </a:r>
            <a:r>
              <a:rPr sz="2500" spc="-70" dirty="0">
                <a:solidFill>
                  <a:srgbClr val="09417D"/>
                </a:solidFill>
                <a:latin typeface="Arial MT"/>
                <a:cs typeface="Arial MT"/>
              </a:rPr>
              <a:t>ru</a:t>
            </a:r>
            <a:r>
              <a:rPr sz="2550" spc="-70" dirty="0">
                <a:solidFill>
                  <a:srgbClr val="09417D"/>
                </a:solidFill>
                <a:latin typeface="Arial MT"/>
                <a:cs typeface="Arial MT"/>
              </a:rPr>
              <a:t>e</a:t>
            </a:r>
            <a:r>
              <a:rPr sz="2550" spc="-90" dirty="0">
                <a:solidFill>
                  <a:srgbClr val="09417D"/>
                </a:solidFill>
                <a:latin typeface="Arial MT"/>
                <a:cs typeface="Arial MT"/>
              </a:rPr>
              <a:t> </a:t>
            </a:r>
            <a:r>
              <a:rPr sz="2550" spc="-215" dirty="0">
                <a:solidFill>
                  <a:srgbClr val="09417D"/>
                </a:solidFill>
                <a:latin typeface="Arial MT"/>
                <a:cs typeface="Arial MT"/>
              </a:rPr>
              <a:t>Roche</a:t>
            </a:r>
            <a:r>
              <a:rPr sz="2550" spc="-65" dirty="0">
                <a:solidFill>
                  <a:srgbClr val="09417D"/>
                </a:solidFill>
                <a:latin typeface="Arial MT"/>
                <a:cs typeface="Arial MT"/>
              </a:rPr>
              <a:t> </a:t>
            </a:r>
            <a:r>
              <a:rPr sz="2550" spc="-10" dirty="0">
                <a:solidFill>
                  <a:srgbClr val="09417D"/>
                </a:solidFill>
                <a:latin typeface="Arial MT"/>
                <a:cs typeface="Arial MT"/>
              </a:rPr>
              <a:t>Genè</a:t>
            </a:r>
            <a:r>
              <a:rPr sz="2500" spc="-10" dirty="0">
                <a:solidFill>
                  <a:srgbClr val="09417D"/>
                </a:solidFill>
                <a:latin typeface="Arial MT"/>
                <a:cs typeface="Arial MT"/>
              </a:rPr>
              <a:t>s </a:t>
            </a:r>
            <a:r>
              <a:rPr sz="2550" spc="-305" dirty="0">
                <a:solidFill>
                  <a:srgbClr val="09417D"/>
                </a:solidFill>
                <a:latin typeface="Arial MT"/>
                <a:cs typeface="Arial MT"/>
              </a:rPr>
              <a:t>CS</a:t>
            </a:r>
            <a:r>
              <a:rPr sz="2550" spc="-60" dirty="0">
                <a:solidFill>
                  <a:srgbClr val="09417D"/>
                </a:solidFill>
                <a:latin typeface="Arial MT"/>
                <a:cs typeface="Arial MT"/>
              </a:rPr>
              <a:t> </a:t>
            </a:r>
            <a:r>
              <a:rPr sz="2500" spc="-10" dirty="0">
                <a:solidFill>
                  <a:srgbClr val="09417D"/>
                </a:solidFill>
                <a:latin typeface="Arial MT"/>
                <a:cs typeface="Arial MT"/>
              </a:rPr>
              <a:t>20265</a:t>
            </a:r>
            <a:endParaRPr sz="2500" dirty="0">
              <a:latin typeface="Arial MT"/>
              <a:cs typeface="Arial MT"/>
            </a:endParaRPr>
          </a:p>
          <a:p>
            <a:pPr algn="ctr">
              <a:lnSpc>
                <a:spcPct val="100000"/>
              </a:lnSpc>
              <a:spcBef>
                <a:spcPts val="240"/>
              </a:spcBef>
            </a:pPr>
            <a:r>
              <a:rPr sz="2500" spc="-40" dirty="0">
                <a:solidFill>
                  <a:srgbClr val="09417D"/>
                </a:solidFill>
                <a:latin typeface="Arial MT"/>
                <a:cs typeface="Arial MT"/>
              </a:rPr>
              <a:t>63178</a:t>
            </a:r>
            <a:r>
              <a:rPr sz="2500" spc="-95" dirty="0">
                <a:solidFill>
                  <a:srgbClr val="09417D"/>
                </a:solidFill>
                <a:latin typeface="Arial MT"/>
                <a:cs typeface="Arial MT"/>
              </a:rPr>
              <a:t> </a:t>
            </a:r>
            <a:r>
              <a:rPr sz="2550" spc="-114" dirty="0">
                <a:solidFill>
                  <a:srgbClr val="09417D"/>
                </a:solidFill>
                <a:latin typeface="Arial MT"/>
                <a:cs typeface="Arial MT"/>
              </a:rPr>
              <a:t>A</a:t>
            </a:r>
            <a:r>
              <a:rPr sz="2500" spc="-114" dirty="0">
                <a:solidFill>
                  <a:srgbClr val="09417D"/>
                </a:solidFill>
                <a:latin typeface="Arial MT"/>
                <a:cs typeface="Arial MT"/>
              </a:rPr>
              <a:t>u</a:t>
            </a:r>
            <a:r>
              <a:rPr sz="2550" spc="-114" dirty="0">
                <a:solidFill>
                  <a:srgbClr val="09417D"/>
                </a:solidFill>
                <a:latin typeface="Arial MT"/>
                <a:cs typeface="Arial MT"/>
              </a:rPr>
              <a:t>biè</a:t>
            </a:r>
            <a:r>
              <a:rPr sz="2500" spc="-114" dirty="0">
                <a:solidFill>
                  <a:srgbClr val="09417D"/>
                </a:solidFill>
                <a:latin typeface="Arial MT"/>
                <a:cs typeface="Arial MT"/>
              </a:rPr>
              <a:t>r</a:t>
            </a:r>
            <a:r>
              <a:rPr sz="2550" spc="-114" dirty="0">
                <a:solidFill>
                  <a:srgbClr val="09417D"/>
                </a:solidFill>
                <a:latin typeface="Arial MT"/>
                <a:cs typeface="Arial MT"/>
              </a:rPr>
              <a:t>e</a:t>
            </a:r>
            <a:r>
              <a:rPr sz="2550" spc="-65" dirty="0">
                <a:solidFill>
                  <a:srgbClr val="09417D"/>
                </a:solidFill>
                <a:latin typeface="Arial MT"/>
                <a:cs typeface="Arial MT"/>
              </a:rPr>
              <a:t> </a:t>
            </a:r>
            <a:r>
              <a:rPr sz="2550" spc="-10" dirty="0">
                <a:solidFill>
                  <a:srgbClr val="09417D"/>
                </a:solidFill>
                <a:latin typeface="Arial MT"/>
                <a:cs typeface="Arial MT"/>
              </a:rPr>
              <a:t>cede</a:t>
            </a:r>
            <a:r>
              <a:rPr sz="2500" spc="-10" dirty="0">
                <a:solidFill>
                  <a:srgbClr val="09417D"/>
                </a:solidFill>
                <a:latin typeface="Arial MT"/>
                <a:cs typeface="Arial MT"/>
              </a:rPr>
              <a:t>x</a:t>
            </a:r>
            <a:endParaRPr sz="2500" dirty="0">
              <a:latin typeface="Arial MT"/>
              <a:cs typeface="Arial MT"/>
            </a:endParaRPr>
          </a:p>
        </p:txBody>
      </p:sp>
      <p:sp>
        <p:nvSpPr>
          <p:cNvPr id="15" name="object 15"/>
          <p:cNvSpPr txBox="1"/>
          <p:nvPr/>
        </p:nvSpPr>
        <p:spPr>
          <a:xfrm>
            <a:off x="11486397" y="6618243"/>
            <a:ext cx="4083685" cy="863600"/>
          </a:xfrm>
          <a:prstGeom prst="rect">
            <a:avLst/>
          </a:prstGeom>
        </p:spPr>
        <p:txBody>
          <a:bodyPr vert="horz" wrap="square" lIns="0" tIns="12700" rIns="0" bIns="0" rtlCol="0">
            <a:spAutoFit/>
          </a:bodyPr>
          <a:lstStyle/>
          <a:p>
            <a:pPr marL="12700" marR="5080" indent="159385">
              <a:lnSpc>
                <a:spcPct val="107800"/>
              </a:lnSpc>
              <a:spcBef>
                <a:spcPts val="100"/>
              </a:spcBef>
            </a:pPr>
            <a:r>
              <a:rPr sz="2550" spc="-145" dirty="0">
                <a:solidFill>
                  <a:srgbClr val="09417D"/>
                </a:solidFill>
                <a:latin typeface="Arial MT"/>
                <a:cs typeface="Arial MT"/>
              </a:rPr>
              <a:t>S</a:t>
            </a:r>
            <a:r>
              <a:rPr sz="2500" spc="-145" dirty="0">
                <a:solidFill>
                  <a:srgbClr val="09417D"/>
                </a:solidFill>
                <a:latin typeface="Arial MT"/>
                <a:cs typeface="Arial MT"/>
              </a:rPr>
              <a:t>t</a:t>
            </a:r>
            <a:r>
              <a:rPr sz="2550" spc="-145" dirty="0">
                <a:solidFill>
                  <a:srgbClr val="09417D"/>
                </a:solidFill>
                <a:latin typeface="Arial MT"/>
                <a:cs typeface="Arial MT"/>
              </a:rPr>
              <a:t>anda</a:t>
            </a:r>
            <a:r>
              <a:rPr sz="2500" spc="-145" dirty="0">
                <a:solidFill>
                  <a:srgbClr val="09417D"/>
                </a:solidFill>
                <a:latin typeface="Arial MT"/>
                <a:cs typeface="Arial MT"/>
              </a:rPr>
              <a:t>r</a:t>
            </a:r>
            <a:r>
              <a:rPr sz="2550" spc="-145" dirty="0">
                <a:solidFill>
                  <a:srgbClr val="09417D"/>
                </a:solidFill>
                <a:latin typeface="Arial MT"/>
                <a:cs typeface="Arial MT"/>
              </a:rPr>
              <a:t>d</a:t>
            </a:r>
            <a:r>
              <a:rPr sz="2550" spc="-65" dirty="0">
                <a:solidFill>
                  <a:srgbClr val="09417D"/>
                </a:solidFill>
                <a:latin typeface="Arial MT"/>
                <a:cs typeface="Arial MT"/>
              </a:rPr>
              <a:t> </a:t>
            </a:r>
            <a:r>
              <a:rPr sz="2500" spc="395" dirty="0">
                <a:solidFill>
                  <a:srgbClr val="09417D"/>
                </a:solidFill>
                <a:latin typeface="Arial MT"/>
                <a:cs typeface="Arial MT"/>
              </a:rPr>
              <a:t>/</a:t>
            </a:r>
            <a:r>
              <a:rPr sz="2500" spc="-175" dirty="0">
                <a:solidFill>
                  <a:srgbClr val="09417D"/>
                </a:solidFill>
                <a:latin typeface="Arial MT"/>
                <a:cs typeface="Arial MT"/>
              </a:rPr>
              <a:t> </a:t>
            </a:r>
            <a:r>
              <a:rPr sz="2500" dirty="0">
                <a:solidFill>
                  <a:srgbClr val="09417D"/>
                </a:solidFill>
                <a:latin typeface="Arial MT"/>
                <a:cs typeface="Arial MT"/>
              </a:rPr>
              <a:t>04</a:t>
            </a:r>
            <a:r>
              <a:rPr sz="2500" spc="-135" dirty="0">
                <a:solidFill>
                  <a:srgbClr val="09417D"/>
                </a:solidFill>
                <a:latin typeface="Arial MT"/>
                <a:cs typeface="Arial MT"/>
              </a:rPr>
              <a:t> </a:t>
            </a:r>
            <a:r>
              <a:rPr sz="2500" dirty="0">
                <a:solidFill>
                  <a:srgbClr val="09417D"/>
                </a:solidFill>
                <a:latin typeface="Arial MT"/>
                <a:cs typeface="Arial MT"/>
              </a:rPr>
              <a:t>73</a:t>
            </a:r>
            <a:r>
              <a:rPr sz="2500" spc="-120" dirty="0">
                <a:solidFill>
                  <a:srgbClr val="09417D"/>
                </a:solidFill>
                <a:latin typeface="Arial MT"/>
                <a:cs typeface="Arial MT"/>
              </a:rPr>
              <a:t> </a:t>
            </a:r>
            <a:r>
              <a:rPr sz="2500" dirty="0">
                <a:solidFill>
                  <a:srgbClr val="09417D"/>
                </a:solidFill>
                <a:latin typeface="Arial MT"/>
                <a:cs typeface="Arial MT"/>
              </a:rPr>
              <a:t>28</a:t>
            </a:r>
            <a:r>
              <a:rPr sz="2500" spc="-120" dirty="0">
                <a:solidFill>
                  <a:srgbClr val="09417D"/>
                </a:solidFill>
                <a:latin typeface="Arial MT"/>
                <a:cs typeface="Arial MT"/>
              </a:rPr>
              <a:t> </a:t>
            </a:r>
            <a:r>
              <a:rPr sz="2500" dirty="0">
                <a:solidFill>
                  <a:srgbClr val="09417D"/>
                </a:solidFill>
                <a:latin typeface="Arial MT"/>
                <a:cs typeface="Arial MT"/>
              </a:rPr>
              <a:t>80</a:t>
            </a:r>
            <a:r>
              <a:rPr sz="2500" spc="-120" dirty="0">
                <a:solidFill>
                  <a:srgbClr val="09417D"/>
                </a:solidFill>
                <a:latin typeface="Arial MT"/>
                <a:cs typeface="Arial MT"/>
              </a:rPr>
              <a:t> </a:t>
            </a:r>
            <a:r>
              <a:rPr sz="2500" dirty="0">
                <a:solidFill>
                  <a:srgbClr val="09417D"/>
                </a:solidFill>
                <a:latin typeface="Arial MT"/>
                <a:cs typeface="Arial MT"/>
              </a:rPr>
              <a:t>00</a:t>
            </a:r>
            <a:r>
              <a:rPr sz="2500" spc="-114" dirty="0">
                <a:solidFill>
                  <a:srgbClr val="09417D"/>
                </a:solidFill>
                <a:latin typeface="Arial MT"/>
                <a:cs typeface="Arial MT"/>
              </a:rPr>
              <a:t> </a:t>
            </a:r>
            <a:r>
              <a:rPr sz="2500" spc="345" dirty="0">
                <a:solidFill>
                  <a:srgbClr val="09417D"/>
                </a:solidFill>
                <a:latin typeface="Arial MT"/>
                <a:cs typeface="Arial MT"/>
              </a:rPr>
              <a:t>/ </a:t>
            </a:r>
            <a:r>
              <a:rPr sz="2500" spc="-75" dirty="0">
                <a:solidFill>
                  <a:srgbClr val="09417D"/>
                </a:solidFill>
                <a:latin typeface="Arial MT"/>
                <a:cs typeface="Arial MT"/>
                <a:hlinkClick r:id="rId13"/>
              </a:rPr>
              <a:t>www.</a:t>
            </a:r>
            <a:r>
              <a:rPr sz="2550" spc="-75" dirty="0">
                <a:solidFill>
                  <a:srgbClr val="09417D"/>
                </a:solidFill>
                <a:latin typeface="Arial MT"/>
                <a:cs typeface="Arial MT"/>
                <a:hlinkClick r:id="rId13"/>
              </a:rPr>
              <a:t>cle</a:t>
            </a:r>
            <a:r>
              <a:rPr sz="2500" spc="-75" dirty="0">
                <a:solidFill>
                  <a:srgbClr val="09417D"/>
                </a:solidFill>
                <a:latin typeface="Arial MT"/>
                <a:cs typeface="Arial MT"/>
                <a:hlinkClick r:id="rId13"/>
              </a:rPr>
              <a:t>r</a:t>
            </a:r>
            <a:r>
              <a:rPr sz="2550" spc="-75" dirty="0">
                <a:solidFill>
                  <a:srgbClr val="09417D"/>
                </a:solidFill>
                <a:latin typeface="Arial MT"/>
                <a:cs typeface="Arial MT"/>
                <a:hlinkClick r:id="rId13"/>
              </a:rPr>
              <a:t>mon</a:t>
            </a:r>
            <a:r>
              <a:rPr sz="2500" spc="-75" dirty="0">
                <a:solidFill>
                  <a:srgbClr val="09417D"/>
                </a:solidFill>
                <a:latin typeface="Arial MT"/>
                <a:cs typeface="Arial MT"/>
                <a:hlinkClick r:id="rId13"/>
              </a:rPr>
              <a:t>t-</a:t>
            </a:r>
            <a:r>
              <a:rPr sz="2550" spc="-130" dirty="0">
                <a:solidFill>
                  <a:srgbClr val="09417D"/>
                </a:solidFill>
                <a:latin typeface="Arial MT"/>
                <a:cs typeface="Arial MT"/>
                <a:hlinkClick r:id="rId13"/>
              </a:rPr>
              <a:t>a</a:t>
            </a:r>
            <a:r>
              <a:rPr sz="2500" spc="-130" dirty="0">
                <a:solidFill>
                  <a:srgbClr val="09417D"/>
                </a:solidFill>
                <a:latin typeface="Arial MT"/>
                <a:cs typeface="Arial MT"/>
                <a:hlinkClick r:id="rId13"/>
              </a:rPr>
              <a:t>uv</a:t>
            </a:r>
            <a:r>
              <a:rPr sz="2550" spc="-130" dirty="0">
                <a:solidFill>
                  <a:srgbClr val="09417D"/>
                </a:solidFill>
                <a:latin typeface="Arial MT"/>
                <a:cs typeface="Arial MT"/>
                <a:hlinkClick r:id="rId13"/>
              </a:rPr>
              <a:t>e</a:t>
            </a:r>
            <a:r>
              <a:rPr sz="2500" spc="-130" dirty="0">
                <a:solidFill>
                  <a:srgbClr val="09417D"/>
                </a:solidFill>
                <a:latin typeface="Arial MT"/>
                <a:cs typeface="Arial MT"/>
                <a:hlinkClick r:id="rId13"/>
              </a:rPr>
              <a:t>r</a:t>
            </a:r>
            <a:r>
              <a:rPr sz="2550" spc="-130" dirty="0">
                <a:solidFill>
                  <a:srgbClr val="09417D"/>
                </a:solidFill>
                <a:latin typeface="Arial MT"/>
                <a:cs typeface="Arial MT"/>
                <a:hlinkClick r:id="rId13"/>
              </a:rPr>
              <a:t>gne</a:t>
            </a:r>
            <a:r>
              <a:rPr sz="2500" spc="-130" dirty="0">
                <a:solidFill>
                  <a:srgbClr val="09417D"/>
                </a:solidFill>
                <a:latin typeface="Arial MT"/>
                <a:cs typeface="Arial MT"/>
                <a:hlinkClick r:id="rId13"/>
              </a:rPr>
              <a:t>-</a:t>
            </a:r>
            <a:r>
              <a:rPr sz="2550" spc="-10" dirty="0">
                <a:solidFill>
                  <a:srgbClr val="09417D"/>
                </a:solidFill>
                <a:latin typeface="Arial MT"/>
                <a:cs typeface="Arial MT"/>
                <a:hlinkClick r:id="rId13"/>
              </a:rPr>
              <a:t>inp</a:t>
            </a:r>
            <a:r>
              <a:rPr sz="2500" spc="-10" dirty="0">
                <a:solidFill>
                  <a:srgbClr val="09417D"/>
                </a:solidFill>
                <a:latin typeface="Arial MT"/>
                <a:cs typeface="Arial MT"/>
                <a:hlinkClick r:id="rId13"/>
              </a:rPr>
              <a:t>.</a:t>
            </a:r>
            <a:r>
              <a:rPr sz="2550" spc="-10" dirty="0">
                <a:solidFill>
                  <a:srgbClr val="09417D"/>
                </a:solidFill>
                <a:latin typeface="Arial MT"/>
                <a:cs typeface="Arial MT"/>
                <a:hlinkClick r:id="rId13"/>
              </a:rPr>
              <a:t>f</a:t>
            </a:r>
            <a:r>
              <a:rPr sz="2500" spc="-10" dirty="0">
                <a:solidFill>
                  <a:srgbClr val="09417D"/>
                </a:solidFill>
                <a:latin typeface="Arial MT"/>
                <a:cs typeface="Arial MT"/>
                <a:hlinkClick r:id="rId13"/>
              </a:rPr>
              <a:t>r</a:t>
            </a:r>
            <a:endParaRPr sz="2500">
              <a:latin typeface="Arial MT"/>
              <a:cs typeface="Arial MT"/>
            </a:endParaRPr>
          </a:p>
        </p:txBody>
      </p:sp>
      <p:grpSp>
        <p:nvGrpSpPr>
          <p:cNvPr id="16" name="object 16"/>
          <p:cNvGrpSpPr/>
          <p:nvPr/>
        </p:nvGrpSpPr>
        <p:grpSpPr>
          <a:xfrm>
            <a:off x="12648967" y="2427885"/>
            <a:ext cx="1760220" cy="1828800"/>
            <a:chOff x="12648967" y="2427885"/>
            <a:chExt cx="1760220" cy="1828800"/>
          </a:xfrm>
        </p:grpSpPr>
        <p:sp>
          <p:nvSpPr>
            <p:cNvPr id="17" name="object 17"/>
            <p:cNvSpPr/>
            <p:nvPr/>
          </p:nvSpPr>
          <p:spPr>
            <a:xfrm>
              <a:off x="12648959" y="2427896"/>
              <a:ext cx="1760220" cy="1828800"/>
            </a:xfrm>
            <a:custGeom>
              <a:avLst/>
              <a:gdLst/>
              <a:ahLst/>
              <a:cxnLst/>
              <a:rect l="l" t="t" r="r" b="b"/>
              <a:pathLst>
                <a:path w="1760219" h="1828800">
                  <a:moveTo>
                    <a:pt x="1760067" y="997978"/>
                  </a:moveTo>
                  <a:lnTo>
                    <a:pt x="1757299" y="934910"/>
                  </a:lnTo>
                  <a:lnTo>
                    <a:pt x="1749005" y="873226"/>
                  </a:lnTo>
                  <a:lnTo>
                    <a:pt x="1737817" y="823544"/>
                  </a:lnTo>
                  <a:lnTo>
                    <a:pt x="1723555" y="774954"/>
                  </a:lnTo>
                  <a:lnTo>
                    <a:pt x="1706422" y="727456"/>
                  </a:lnTo>
                  <a:lnTo>
                    <a:pt x="1686674" y="680999"/>
                  </a:lnTo>
                  <a:lnTo>
                    <a:pt x="1664538" y="635596"/>
                  </a:lnTo>
                  <a:lnTo>
                    <a:pt x="1640268" y="591197"/>
                  </a:lnTo>
                  <a:lnTo>
                    <a:pt x="1614068" y="547801"/>
                  </a:lnTo>
                  <a:lnTo>
                    <a:pt x="1586204" y="505371"/>
                  </a:lnTo>
                  <a:lnTo>
                    <a:pt x="1556905" y="463905"/>
                  </a:lnTo>
                  <a:lnTo>
                    <a:pt x="1526387" y="423379"/>
                  </a:lnTo>
                  <a:lnTo>
                    <a:pt x="1494917" y="383768"/>
                  </a:lnTo>
                  <a:lnTo>
                    <a:pt x="1463357" y="346214"/>
                  </a:lnTo>
                  <a:lnTo>
                    <a:pt x="1430604" y="309626"/>
                  </a:lnTo>
                  <a:lnTo>
                    <a:pt x="1396631" y="274167"/>
                  </a:lnTo>
                  <a:lnTo>
                    <a:pt x="1361401" y="240004"/>
                  </a:lnTo>
                  <a:lnTo>
                    <a:pt x="1324864" y="207327"/>
                  </a:lnTo>
                  <a:lnTo>
                    <a:pt x="1286992" y="176276"/>
                  </a:lnTo>
                  <a:lnTo>
                    <a:pt x="1247736" y="147040"/>
                  </a:lnTo>
                  <a:lnTo>
                    <a:pt x="1207071" y="119786"/>
                  </a:lnTo>
                  <a:lnTo>
                    <a:pt x="1164958" y="94665"/>
                  </a:lnTo>
                  <a:lnTo>
                    <a:pt x="1121346" y="71856"/>
                  </a:lnTo>
                  <a:lnTo>
                    <a:pt x="1077391" y="51371"/>
                  </a:lnTo>
                  <a:lnTo>
                    <a:pt x="1031709" y="32778"/>
                  </a:lnTo>
                  <a:lnTo>
                    <a:pt x="984770" y="17272"/>
                  </a:lnTo>
                  <a:lnTo>
                    <a:pt x="937044" y="6032"/>
                  </a:lnTo>
                  <a:lnTo>
                    <a:pt x="889025" y="254"/>
                  </a:lnTo>
                  <a:lnTo>
                    <a:pt x="841209" y="0"/>
                  </a:lnTo>
                  <a:lnTo>
                    <a:pt x="793597" y="4419"/>
                  </a:lnTo>
                  <a:lnTo>
                    <a:pt x="746594" y="13322"/>
                  </a:lnTo>
                  <a:lnTo>
                    <a:pt x="700582" y="26517"/>
                  </a:lnTo>
                  <a:lnTo>
                    <a:pt x="655955" y="43802"/>
                  </a:lnTo>
                  <a:lnTo>
                    <a:pt x="612355" y="65201"/>
                  </a:lnTo>
                  <a:lnTo>
                    <a:pt x="570852" y="90665"/>
                  </a:lnTo>
                  <a:lnTo>
                    <a:pt x="531926" y="119951"/>
                  </a:lnTo>
                  <a:lnTo>
                    <a:pt x="496087" y="152768"/>
                  </a:lnTo>
                  <a:lnTo>
                    <a:pt x="463829" y="188874"/>
                  </a:lnTo>
                  <a:lnTo>
                    <a:pt x="432142" y="232994"/>
                  </a:lnTo>
                  <a:lnTo>
                    <a:pt x="405282" y="279831"/>
                  </a:lnTo>
                  <a:lnTo>
                    <a:pt x="381939" y="328637"/>
                  </a:lnTo>
                  <a:lnTo>
                    <a:pt x="360832" y="378663"/>
                  </a:lnTo>
                  <a:lnTo>
                    <a:pt x="340652" y="429171"/>
                  </a:lnTo>
                  <a:lnTo>
                    <a:pt x="320865" y="476580"/>
                  </a:lnTo>
                  <a:lnTo>
                    <a:pt x="299656" y="523290"/>
                  </a:lnTo>
                  <a:lnTo>
                    <a:pt x="277317" y="569455"/>
                  </a:lnTo>
                  <a:lnTo>
                    <a:pt x="254114" y="615200"/>
                  </a:lnTo>
                  <a:lnTo>
                    <a:pt x="230327" y="660679"/>
                  </a:lnTo>
                  <a:lnTo>
                    <a:pt x="182118" y="751344"/>
                  </a:lnTo>
                  <a:lnTo>
                    <a:pt x="158229" y="796810"/>
                  </a:lnTo>
                  <a:lnTo>
                    <a:pt x="134874" y="842556"/>
                  </a:lnTo>
                  <a:lnTo>
                    <a:pt x="112318" y="888720"/>
                  </a:lnTo>
                  <a:lnTo>
                    <a:pt x="90843" y="935443"/>
                  </a:lnTo>
                  <a:lnTo>
                    <a:pt x="70713" y="982853"/>
                  </a:lnTo>
                  <a:lnTo>
                    <a:pt x="52920" y="1029512"/>
                  </a:lnTo>
                  <a:lnTo>
                    <a:pt x="37185" y="1077163"/>
                  </a:lnTo>
                  <a:lnTo>
                    <a:pt x="23799" y="1125601"/>
                  </a:lnTo>
                  <a:lnTo>
                    <a:pt x="13081" y="1174661"/>
                  </a:lnTo>
                  <a:lnTo>
                    <a:pt x="5334" y="1224140"/>
                  </a:lnTo>
                  <a:lnTo>
                    <a:pt x="876" y="1273860"/>
                  </a:lnTo>
                  <a:lnTo>
                    <a:pt x="0" y="1323644"/>
                  </a:lnTo>
                  <a:lnTo>
                    <a:pt x="3035" y="1373289"/>
                  </a:lnTo>
                  <a:lnTo>
                    <a:pt x="10274" y="1422603"/>
                  </a:lnTo>
                  <a:lnTo>
                    <a:pt x="22034" y="1471422"/>
                  </a:lnTo>
                  <a:lnTo>
                    <a:pt x="38633" y="1519555"/>
                  </a:lnTo>
                  <a:lnTo>
                    <a:pt x="59093" y="1563306"/>
                  </a:lnTo>
                  <a:lnTo>
                    <a:pt x="83642" y="1603578"/>
                  </a:lnTo>
                  <a:lnTo>
                    <a:pt x="111963" y="1640395"/>
                  </a:lnTo>
                  <a:lnTo>
                    <a:pt x="143700" y="1673809"/>
                  </a:lnTo>
                  <a:lnTo>
                    <a:pt x="178536" y="1703832"/>
                  </a:lnTo>
                  <a:lnTo>
                    <a:pt x="216141" y="1730514"/>
                  </a:lnTo>
                  <a:lnTo>
                    <a:pt x="256171" y="1753870"/>
                  </a:lnTo>
                  <a:lnTo>
                    <a:pt x="298297" y="1773961"/>
                  </a:lnTo>
                  <a:lnTo>
                    <a:pt x="342201" y="1790788"/>
                  </a:lnTo>
                  <a:lnTo>
                    <a:pt x="387527" y="1804416"/>
                  </a:lnTo>
                  <a:lnTo>
                    <a:pt x="433959" y="1814855"/>
                  </a:lnTo>
                  <a:lnTo>
                    <a:pt x="483222" y="1822411"/>
                  </a:lnTo>
                  <a:lnTo>
                    <a:pt x="532663" y="1826945"/>
                  </a:lnTo>
                  <a:lnTo>
                    <a:pt x="582193" y="1828558"/>
                  </a:lnTo>
                  <a:lnTo>
                    <a:pt x="631723" y="1827428"/>
                  </a:lnTo>
                  <a:lnTo>
                    <a:pt x="681164" y="1823669"/>
                  </a:lnTo>
                  <a:lnTo>
                    <a:pt x="730402" y="1817433"/>
                  </a:lnTo>
                  <a:lnTo>
                    <a:pt x="779360" y="1808861"/>
                  </a:lnTo>
                  <a:lnTo>
                    <a:pt x="827938" y="1798091"/>
                  </a:lnTo>
                  <a:lnTo>
                    <a:pt x="876046" y="1785264"/>
                  </a:lnTo>
                  <a:lnTo>
                    <a:pt x="923594" y="1770519"/>
                  </a:lnTo>
                  <a:lnTo>
                    <a:pt x="970483" y="1754009"/>
                  </a:lnTo>
                  <a:lnTo>
                    <a:pt x="1016622" y="1735861"/>
                  </a:lnTo>
                  <a:lnTo>
                    <a:pt x="1062202" y="1716290"/>
                  </a:lnTo>
                  <a:lnTo>
                    <a:pt x="1107160" y="1695335"/>
                  </a:lnTo>
                  <a:lnTo>
                    <a:pt x="1151547" y="1673148"/>
                  </a:lnTo>
                  <a:lnTo>
                    <a:pt x="1195400" y="1649895"/>
                  </a:lnTo>
                  <a:lnTo>
                    <a:pt x="1238796" y="1625714"/>
                  </a:lnTo>
                  <a:lnTo>
                    <a:pt x="1281760" y="1600758"/>
                  </a:lnTo>
                  <a:lnTo>
                    <a:pt x="1323987" y="1575536"/>
                  </a:lnTo>
                  <a:lnTo>
                    <a:pt x="1366100" y="1549971"/>
                  </a:lnTo>
                  <a:lnTo>
                    <a:pt x="1407934" y="1523885"/>
                  </a:lnTo>
                  <a:lnTo>
                    <a:pt x="1449298" y="1497126"/>
                  </a:lnTo>
                  <a:lnTo>
                    <a:pt x="1490027" y="1469529"/>
                  </a:lnTo>
                  <a:lnTo>
                    <a:pt x="1529943" y="1440929"/>
                  </a:lnTo>
                  <a:lnTo>
                    <a:pt x="1571701" y="1408036"/>
                  </a:lnTo>
                  <a:lnTo>
                    <a:pt x="1610626" y="1372438"/>
                  </a:lnTo>
                  <a:lnTo>
                    <a:pt x="1646059" y="1333715"/>
                  </a:lnTo>
                  <a:lnTo>
                    <a:pt x="1677289" y="1291475"/>
                  </a:lnTo>
                  <a:lnTo>
                    <a:pt x="1703641" y="1245298"/>
                  </a:lnTo>
                  <a:lnTo>
                    <a:pt x="1723885" y="1198422"/>
                  </a:lnTo>
                  <a:lnTo>
                    <a:pt x="1739544" y="1149794"/>
                  </a:lnTo>
                  <a:lnTo>
                    <a:pt x="1750720" y="1099870"/>
                  </a:lnTo>
                  <a:lnTo>
                    <a:pt x="1757527" y="1049108"/>
                  </a:lnTo>
                  <a:lnTo>
                    <a:pt x="1760067" y="997978"/>
                  </a:lnTo>
                  <a:close/>
                </a:path>
              </a:pathLst>
            </a:custGeom>
            <a:solidFill>
              <a:srgbClr val="62B8A6"/>
            </a:solidFill>
          </p:spPr>
          <p:txBody>
            <a:bodyPr wrap="square" lIns="0" tIns="0" rIns="0" bIns="0" rtlCol="0"/>
            <a:lstStyle/>
            <a:p>
              <a:endParaRPr/>
            </a:p>
          </p:txBody>
        </p:sp>
        <p:sp>
          <p:nvSpPr>
            <p:cNvPr id="18" name="object 18"/>
            <p:cNvSpPr/>
            <p:nvPr/>
          </p:nvSpPr>
          <p:spPr>
            <a:xfrm>
              <a:off x="13187281" y="2698632"/>
              <a:ext cx="685165" cy="1315085"/>
            </a:xfrm>
            <a:custGeom>
              <a:avLst/>
              <a:gdLst/>
              <a:ahLst/>
              <a:cxnLst/>
              <a:rect l="l" t="t" r="r" b="b"/>
              <a:pathLst>
                <a:path w="685165" h="1315085">
                  <a:moveTo>
                    <a:pt x="641018" y="1314669"/>
                  </a:moveTo>
                  <a:lnTo>
                    <a:pt x="638627" y="1314404"/>
                  </a:lnTo>
                  <a:lnTo>
                    <a:pt x="636767" y="1313080"/>
                  </a:lnTo>
                  <a:lnTo>
                    <a:pt x="422916" y="1154499"/>
                  </a:lnTo>
                  <a:lnTo>
                    <a:pt x="422650" y="1154499"/>
                  </a:lnTo>
                  <a:lnTo>
                    <a:pt x="422650" y="1154234"/>
                  </a:lnTo>
                  <a:lnTo>
                    <a:pt x="422385" y="1154234"/>
                  </a:lnTo>
                  <a:lnTo>
                    <a:pt x="420791" y="1152646"/>
                  </a:lnTo>
                  <a:lnTo>
                    <a:pt x="420525" y="1151852"/>
                  </a:lnTo>
                  <a:lnTo>
                    <a:pt x="5839" y="157741"/>
                  </a:lnTo>
                  <a:lnTo>
                    <a:pt x="0" y="127602"/>
                  </a:lnTo>
                  <a:lnTo>
                    <a:pt x="22282" y="73789"/>
                  </a:lnTo>
                  <a:lnTo>
                    <a:pt x="170840" y="5773"/>
                  </a:lnTo>
                  <a:lnTo>
                    <a:pt x="199832" y="0"/>
                  </a:lnTo>
                  <a:lnTo>
                    <a:pt x="227828" y="5613"/>
                  </a:lnTo>
                  <a:lnTo>
                    <a:pt x="238657" y="12733"/>
                  </a:lnTo>
                  <a:lnTo>
                    <a:pt x="199722" y="12733"/>
                  </a:lnTo>
                  <a:lnTo>
                    <a:pt x="175619" y="17423"/>
                  </a:lnTo>
                  <a:lnTo>
                    <a:pt x="52868" y="68525"/>
                  </a:lnTo>
                  <a:lnTo>
                    <a:pt x="31584" y="82755"/>
                  </a:lnTo>
                  <a:lnTo>
                    <a:pt x="17898" y="103366"/>
                  </a:lnTo>
                  <a:lnTo>
                    <a:pt x="12928" y="127602"/>
                  </a:lnTo>
                  <a:lnTo>
                    <a:pt x="17793" y="152705"/>
                  </a:lnTo>
                  <a:lnTo>
                    <a:pt x="58181" y="249337"/>
                  </a:lnTo>
                  <a:lnTo>
                    <a:pt x="91980" y="249337"/>
                  </a:lnTo>
                  <a:lnTo>
                    <a:pt x="63226" y="261250"/>
                  </a:lnTo>
                  <a:lnTo>
                    <a:pt x="80761" y="303609"/>
                  </a:lnTo>
                  <a:lnTo>
                    <a:pt x="114560" y="303609"/>
                  </a:lnTo>
                  <a:lnTo>
                    <a:pt x="85806" y="315523"/>
                  </a:lnTo>
                  <a:lnTo>
                    <a:pt x="430091" y="1140992"/>
                  </a:lnTo>
                  <a:lnTo>
                    <a:pt x="464217" y="1140992"/>
                  </a:lnTo>
                  <a:lnTo>
                    <a:pt x="439926" y="1151060"/>
                  </a:lnTo>
                  <a:lnTo>
                    <a:pt x="528654" y="1216981"/>
                  </a:lnTo>
                  <a:lnTo>
                    <a:pt x="561699" y="1216981"/>
                  </a:lnTo>
                  <a:lnTo>
                    <a:pt x="540609" y="1225718"/>
                  </a:lnTo>
                  <a:lnTo>
                    <a:pt x="557079" y="1238161"/>
                  </a:lnTo>
                  <a:lnTo>
                    <a:pt x="657271" y="1238161"/>
                  </a:lnTo>
                  <a:lnTo>
                    <a:pt x="647128" y="1308844"/>
                  </a:lnTo>
                  <a:lnTo>
                    <a:pt x="646597" y="1311227"/>
                  </a:lnTo>
                  <a:lnTo>
                    <a:pt x="645268" y="1313080"/>
                  </a:lnTo>
                  <a:lnTo>
                    <a:pt x="641018" y="1314669"/>
                  </a:lnTo>
                  <a:close/>
                </a:path>
                <a:path w="685165" h="1315085">
                  <a:moveTo>
                    <a:pt x="91980" y="249337"/>
                  </a:moveTo>
                  <a:lnTo>
                    <a:pt x="58181" y="249337"/>
                  </a:lnTo>
                  <a:lnTo>
                    <a:pt x="297795" y="150325"/>
                  </a:lnTo>
                  <a:lnTo>
                    <a:pt x="256353" y="50779"/>
                  </a:lnTo>
                  <a:lnTo>
                    <a:pt x="242691" y="30453"/>
                  </a:lnTo>
                  <a:lnTo>
                    <a:pt x="222950" y="17423"/>
                  </a:lnTo>
                  <a:lnTo>
                    <a:pt x="199722" y="12733"/>
                  </a:lnTo>
                  <a:lnTo>
                    <a:pt x="238657" y="12733"/>
                  </a:lnTo>
                  <a:lnTo>
                    <a:pt x="251690" y="21303"/>
                  </a:lnTo>
                  <a:lnTo>
                    <a:pt x="268305" y="45755"/>
                  </a:lnTo>
                  <a:lnTo>
                    <a:pt x="316797" y="161971"/>
                  </a:lnTo>
                  <a:lnTo>
                    <a:pt x="302843" y="161971"/>
                  </a:lnTo>
                  <a:lnTo>
                    <a:pt x="91980" y="249337"/>
                  </a:lnTo>
                  <a:close/>
                </a:path>
                <a:path w="685165" h="1315085">
                  <a:moveTo>
                    <a:pt x="143727" y="79901"/>
                  </a:moveTo>
                  <a:lnTo>
                    <a:pt x="140010" y="78318"/>
                  </a:lnTo>
                  <a:lnTo>
                    <a:pt x="137354" y="71959"/>
                  </a:lnTo>
                  <a:lnTo>
                    <a:pt x="138942" y="67988"/>
                  </a:lnTo>
                  <a:lnTo>
                    <a:pt x="169778" y="55285"/>
                  </a:lnTo>
                  <a:lnTo>
                    <a:pt x="189276" y="51465"/>
                  </a:lnTo>
                  <a:lnTo>
                    <a:pt x="208146" y="55285"/>
                  </a:lnTo>
                  <a:lnTo>
                    <a:pt x="221700" y="64195"/>
                  </a:lnTo>
                  <a:lnTo>
                    <a:pt x="188974" y="64195"/>
                  </a:lnTo>
                  <a:lnTo>
                    <a:pt x="174545" y="66931"/>
                  </a:lnTo>
                  <a:lnTo>
                    <a:pt x="146912" y="78318"/>
                  </a:lnTo>
                  <a:lnTo>
                    <a:pt x="143727" y="79901"/>
                  </a:lnTo>
                  <a:close/>
                </a:path>
                <a:path w="685165" h="1315085">
                  <a:moveTo>
                    <a:pt x="237763" y="113531"/>
                  </a:moveTo>
                  <a:lnTo>
                    <a:pt x="233778" y="111670"/>
                  </a:lnTo>
                  <a:lnTo>
                    <a:pt x="232190" y="108493"/>
                  </a:lnTo>
                  <a:lnTo>
                    <a:pt x="223152" y="87057"/>
                  </a:lnTo>
                  <a:lnTo>
                    <a:pt x="214847" y="74901"/>
                  </a:lnTo>
                  <a:lnTo>
                    <a:pt x="202931" y="67066"/>
                  </a:lnTo>
                  <a:lnTo>
                    <a:pt x="188974" y="64195"/>
                  </a:lnTo>
                  <a:lnTo>
                    <a:pt x="221700" y="64195"/>
                  </a:lnTo>
                  <a:lnTo>
                    <a:pt x="224228" y="65857"/>
                  </a:lnTo>
                  <a:lnTo>
                    <a:pt x="235377" y="82289"/>
                  </a:lnTo>
                  <a:lnTo>
                    <a:pt x="245733" y="106913"/>
                  </a:lnTo>
                  <a:lnTo>
                    <a:pt x="244144" y="110884"/>
                  </a:lnTo>
                  <a:lnTo>
                    <a:pt x="237763" y="113531"/>
                  </a:lnTo>
                  <a:close/>
                </a:path>
                <a:path w="685165" h="1315085">
                  <a:moveTo>
                    <a:pt x="114560" y="303609"/>
                  </a:moveTo>
                  <a:lnTo>
                    <a:pt x="80761" y="303609"/>
                  </a:lnTo>
                  <a:lnTo>
                    <a:pt x="320376" y="204330"/>
                  </a:lnTo>
                  <a:lnTo>
                    <a:pt x="302843" y="161971"/>
                  </a:lnTo>
                  <a:lnTo>
                    <a:pt x="316797" y="161971"/>
                  </a:lnTo>
                  <a:lnTo>
                    <a:pt x="339443" y="216244"/>
                  </a:lnTo>
                  <a:lnTo>
                    <a:pt x="325424" y="216244"/>
                  </a:lnTo>
                  <a:lnTo>
                    <a:pt x="114560" y="303609"/>
                  </a:lnTo>
                  <a:close/>
                </a:path>
                <a:path w="685165" h="1315085">
                  <a:moveTo>
                    <a:pt x="464217" y="1140992"/>
                  </a:moveTo>
                  <a:lnTo>
                    <a:pt x="430091" y="1140992"/>
                  </a:lnTo>
                  <a:lnTo>
                    <a:pt x="669977" y="1041978"/>
                  </a:lnTo>
                  <a:lnTo>
                    <a:pt x="325424" y="216244"/>
                  </a:lnTo>
                  <a:lnTo>
                    <a:pt x="339443" y="216244"/>
                  </a:lnTo>
                  <a:lnTo>
                    <a:pt x="684320" y="1042777"/>
                  </a:lnTo>
                  <a:lnTo>
                    <a:pt x="684585" y="1043307"/>
                  </a:lnTo>
                  <a:lnTo>
                    <a:pt x="684851" y="1044101"/>
                  </a:lnTo>
                  <a:lnTo>
                    <a:pt x="684851" y="1045954"/>
                  </a:lnTo>
                  <a:lnTo>
                    <a:pt x="683483" y="1055488"/>
                  </a:lnTo>
                  <a:lnTo>
                    <a:pt x="670514" y="1055488"/>
                  </a:lnTo>
                  <a:lnTo>
                    <a:pt x="464217" y="1140992"/>
                  </a:lnTo>
                  <a:close/>
                </a:path>
                <a:path w="685165" h="1315085">
                  <a:moveTo>
                    <a:pt x="259286" y="552740"/>
                  </a:moveTo>
                  <a:lnTo>
                    <a:pt x="255301" y="551152"/>
                  </a:lnTo>
                  <a:lnTo>
                    <a:pt x="213325" y="450814"/>
                  </a:lnTo>
                  <a:lnTo>
                    <a:pt x="214922" y="446843"/>
                  </a:lnTo>
                  <a:lnTo>
                    <a:pt x="218110" y="445519"/>
                  </a:lnTo>
                  <a:lnTo>
                    <a:pt x="221563" y="443931"/>
                  </a:lnTo>
                  <a:lnTo>
                    <a:pt x="225280" y="445519"/>
                  </a:lnTo>
                  <a:lnTo>
                    <a:pt x="226608" y="448961"/>
                  </a:lnTo>
                  <a:lnTo>
                    <a:pt x="267251" y="546122"/>
                  </a:lnTo>
                  <a:lnTo>
                    <a:pt x="265657" y="550093"/>
                  </a:lnTo>
                  <a:lnTo>
                    <a:pt x="259286" y="552740"/>
                  </a:lnTo>
                  <a:close/>
                </a:path>
                <a:path w="685165" h="1315085">
                  <a:moveTo>
                    <a:pt x="432753" y="968652"/>
                  </a:moveTo>
                  <a:lnTo>
                    <a:pt x="428768" y="967064"/>
                  </a:lnTo>
                  <a:lnTo>
                    <a:pt x="290097" y="635076"/>
                  </a:lnTo>
                  <a:lnTo>
                    <a:pt x="291691" y="631104"/>
                  </a:lnTo>
                  <a:lnTo>
                    <a:pt x="294879" y="629781"/>
                  </a:lnTo>
                  <a:lnTo>
                    <a:pt x="298332" y="628192"/>
                  </a:lnTo>
                  <a:lnTo>
                    <a:pt x="302051" y="629781"/>
                  </a:lnTo>
                  <a:lnTo>
                    <a:pt x="303380" y="633222"/>
                  </a:lnTo>
                  <a:lnTo>
                    <a:pt x="440723" y="962033"/>
                  </a:lnTo>
                  <a:lnTo>
                    <a:pt x="439129" y="966005"/>
                  </a:lnTo>
                  <a:lnTo>
                    <a:pt x="432753" y="968652"/>
                  </a:lnTo>
                  <a:close/>
                </a:path>
                <a:path w="685165" h="1315085">
                  <a:moveTo>
                    <a:pt x="561699" y="1216981"/>
                  </a:moveTo>
                  <a:lnTo>
                    <a:pt x="528654" y="1216981"/>
                  </a:lnTo>
                  <a:lnTo>
                    <a:pt x="654574" y="1164827"/>
                  </a:lnTo>
                  <a:lnTo>
                    <a:pt x="670514" y="1055488"/>
                  </a:lnTo>
                  <a:lnTo>
                    <a:pt x="683483" y="1055488"/>
                  </a:lnTo>
                  <a:lnTo>
                    <a:pt x="665704" y="1179387"/>
                  </a:lnTo>
                  <a:lnTo>
                    <a:pt x="652449" y="1179387"/>
                  </a:lnTo>
                  <a:lnTo>
                    <a:pt x="561699" y="1216981"/>
                  </a:lnTo>
                  <a:close/>
                </a:path>
                <a:path w="685165" h="1315085">
                  <a:moveTo>
                    <a:pt x="657271" y="1238161"/>
                  </a:moveTo>
                  <a:lnTo>
                    <a:pt x="557079" y="1238161"/>
                  </a:lnTo>
                  <a:lnTo>
                    <a:pt x="649527" y="1199773"/>
                  </a:lnTo>
                  <a:lnTo>
                    <a:pt x="652449" y="1179387"/>
                  </a:lnTo>
                  <a:lnTo>
                    <a:pt x="665704" y="1179387"/>
                  </a:lnTo>
                  <a:lnTo>
                    <a:pt x="657271" y="1238161"/>
                  </a:lnTo>
                  <a:close/>
                </a:path>
              </a:pathLst>
            </a:custGeom>
            <a:solidFill>
              <a:srgbClr val="09417D"/>
            </a:solidFill>
          </p:spPr>
          <p:txBody>
            <a:bodyPr wrap="square" lIns="0" tIns="0" rIns="0" bIns="0" rtlCol="0"/>
            <a:lstStyle/>
            <a:p>
              <a:endParaRPr/>
            </a:p>
          </p:txBody>
        </p:sp>
      </p:grpSp>
      <p:sp>
        <p:nvSpPr>
          <p:cNvPr id="19" name="ZoneTexte 18">
            <a:extLst>
              <a:ext uri="{FF2B5EF4-FFF2-40B4-BE49-F238E27FC236}">
                <a16:creationId xmlns:a16="http://schemas.microsoft.com/office/drawing/2014/main" id="{2502B048-F7BA-4704-B847-1F4F5AC5C5EC}"/>
              </a:ext>
            </a:extLst>
          </p:cNvPr>
          <p:cNvSpPr txBox="1"/>
          <p:nvPr/>
        </p:nvSpPr>
        <p:spPr>
          <a:xfrm>
            <a:off x="1113290" y="363579"/>
            <a:ext cx="2971800" cy="877163"/>
          </a:xfrm>
          <a:prstGeom prst="rect">
            <a:avLst/>
          </a:prstGeom>
          <a:noFill/>
        </p:spPr>
        <p:txBody>
          <a:bodyPr wrap="square" rtlCol="0">
            <a:spAutoFit/>
          </a:bodyPr>
          <a:lstStyle/>
          <a:p>
            <a:r>
              <a:rPr lang="fr-FR" sz="5100" b="1" spc="-10" dirty="0">
                <a:solidFill>
                  <a:srgbClr val="1F2D44"/>
                </a:solidFill>
                <a:latin typeface="Roboto"/>
                <a:ea typeface="+mj-ea"/>
              </a:rPr>
              <a:t>Contacts</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42451" y="0"/>
            <a:ext cx="10400030" cy="7630159"/>
            <a:chOff x="3942451" y="0"/>
            <a:chExt cx="10400030" cy="7630159"/>
          </a:xfrm>
        </p:grpSpPr>
        <p:pic>
          <p:nvPicPr>
            <p:cNvPr id="3" name="object 3"/>
            <p:cNvPicPr/>
            <p:nvPr/>
          </p:nvPicPr>
          <p:blipFill>
            <a:blip r:embed="rId2" cstate="print"/>
            <a:stretch>
              <a:fillRect/>
            </a:stretch>
          </p:blipFill>
          <p:spPr>
            <a:xfrm>
              <a:off x="4142477" y="124236"/>
              <a:ext cx="10001249" cy="7505699"/>
            </a:xfrm>
            <a:prstGeom prst="rect">
              <a:avLst/>
            </a:prstGeom>
          </p:spPr>
        </p:pic>
        <p:sp>
          <p:nvSpPr>
            <p:cNvPr id="4" name="object 4"/>
            <p:cNvSpPr/>
            <p:nvPr/>
          </p:nvSpPr>
          <p:spPr>
            <a:xfrm>
              <a:off x="3942451" y="0"/>
              <a:ext cx="10400030" cy="1574800"/>
            </a:xfrm>
            <a:custGeom>
              <a:avLst/>
              <a:gdLst/>
              <a:ahLst/>
              <a:cxnLst/>
              <a:rect l="l" t="t" r="r" b="b"/>
              <a:pathLst>
                <a:path w="10400030" h="1574800">
                  <a:moveTo>
                    <a:pt x="0" y="0"/>
                  </a:moveTo>
                  <a:lnTo>
                    <a:pt x="10399630" y="0"/>
                  </a:lnTo>
                  <a:lnTo>
                    <a:pt x="10399630" y="1574799"/>
                  </a:lnTo>
                  <a:lnTo>
                    <a:pt x="0" y="1574799"/>
                  </a:lnTo>
                  <a:lnTo>
                    <a:pt x="0" y="0"/>
                  </a:lnTo>
                  <a:close/>
                </a:path>
              </a:pathLst>
            </a:custGeom>
            <a:solidFill>
              <a:srgbClr val="1F2D4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3" cstate="print"/>
            <a:stretch>
              <a:fillRect/>
            </a:stretch>
          </p:blipFill>
          <p:spPr>
            <a:xfrm>
              <a:off x="12808720" y="6602364"/>
              <a:ext cx="1162049" cy="885824"/>
            </a:xfrm>
            <a:prstGeom prst="rect">
              <a:avLst/>
            </a:prstGeom>
          </p:spPr>
        </p:pic>
      </p:grpSp>
      <p:sp>
        <p:nvSpPr>
          <p:cNvPr id="6" name="object 6"/>
          <p:cNvSpPr txBox="1"/>
          <p:nvPr/>
        </p:nvSpPr>
        <p:spPr>
          <a:xfrm>
            <a:off x="4129776" y="7787902"/>
            <a:ext cx="9980295" cy="2245038"/>
          </a:xfrm>
          <a:prstGeom prst="rect">
            <a:avLst/>
          </a:prstGeom>
        </p:spPr>
        <p:txBody>
          <a:bodyPr vert="horz" wrap="square" lIns="0" tIns="12700" rIns="0" bIns="0" rtlCol="0">
            <a:spAutoFit/>
          </a:bodyPr>
          <a:lstStyle/>
          <a:p>
            <a:pPr marL="12700" marR="1574800" lvl="0" indent="0" defTabSz="914400" eaLnBrk="1" fontAlgn="auto" latinLnBrk="0" hangingPunct="1">
              <a:lnSpc>
                <a:spcPct val="113300"/>
              </a:lnSpc>
              <a:spcBef>
                <a:spcPts val="10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MT"/>
                <a:cs typeface="Arial MT"/>
              </a:rPr>
              <a:t>6</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Polytech</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Clermont</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45" normalizeH="0" baseline="0" noProof="0" dirty="0">
                <a:ln>
                  <a:noFill/>
                </a:ln>
                <a:solidFill>
                  <a:srgbClr val="FFFFFF"/>
                </a:solidFill>
                <a:effectLst/>
                <a:uLnTx/>
                <a:uFillTx/>
                <a:latin typeface="Arial MT"/>
                <a:cs typeface="Arial MT"/>
              </a:rPr>
              <a:t>Direction</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de</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la</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Recherche,</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de</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l'Innovation,</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de</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la</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Valorisation</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55" normalizeH="0" baseline="0" noProof="0" dirty="0">
                <a:ln>
                  <a:noFill/>
                </a:ln>
                <a:solidFill>
                  <a:srgbClr val="FFFFFF"/>
                </a:solidFill>
                <a:effectLst/>
                <a:uLnTx/>
                <a:uFillTx/>
                <a:latin typeface="Arial MT"/>
                <a:cs typeface="Arial MT"/>
              </a:rPr>
              <a:t>et</a:t>
            </a:r>
            <a:r>
              <a:rPr kumimoji="0" sz="1600" b="0" i="0" u="none" strike="noStrike" kern="0" cap="none" spc="75"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de </a:t>
            </a:r>
            <a:r>
              <a:rPr kumimoji="0" sz="1600" b="0" i="0" u="none" strike="noStrike" kern="0" cap="none" spc="50" normalizeH="0" baseline="0" noProof="0" dirty="0">
                <a:ln>
                  <a:noFill/>
                </a:ln>
                <a:solidFill>
                  <a:srgbClr val="FFFFFF"/>
                </a:solidFill>
                <a:effectLst/>
                <a:uLnTx/>
                <a:uFillTx/>
                <a:latin typeface="Arial MT"/>
                <a:cs typeface="Arial MT"/>
              </a:rPr>
              <a:t>l'Entrepreneuriat</a:t>
            </a:r>
            <a:r>
              <a:rPr kumimoji="0" sz="1600" b="0" i="0" u="none" strike="noStrike" kern="0" cap="none" spc="5" normalizeH="0" baseline="0" noProof="0" dirty="0">
                <a:ln>
                  <a:noFill/>
                </a:ln>
                <a:solidFill>
                  <a:srgbClr val="FFFFFF"/>
                </a:solidFill>
                <a:effectLst/>
                <a:uLnTx/>
                <a:uFillTx/>
                <a:latin typeface="Arial MT"/>
                <a:cs typeface="Arial MT"/>
              </a:rPr>
              <a:t> </a:t>
            </a:r>
            <a:r>
              <a:rPr kumimoji="0" sz="1600" b="0" i="0" u="none" strike="noStrike" kern="0" cap="none" spc="-90" normalizeH="0" baseline="0" noProof="0" dirty="0">
                <a:ln>
                  <a:noFill/>
                </a:ln>
                <a:solidFill>
                  <a:srgbClr val="FFFFFF"/>
                </a:solidFill>
                <a:effectLst/>
                <a:uLnTx/>
                <a:uFillTx/>
                <a:latin typeface="Arial MT"/>
                <a:cs typeface="Arial MT"/>
              </a:rPr>
              <a:t>(DRIVE)</a:t>
            </a:r>
            <a:r>
              <a:rPr kumimoji="0" sz="1600" b="0" i="0" u="none" strike="noStrike" kern="0" cap="none" spc="1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1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Bât.</a:t>
            </a:r>
            <a:r>
              <a:rPr kumimoji="0" sz="1600" b="0" i="0" u="none" strike="noStrike" kern="0" cap="none" spc="1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a:t>
            </a:r>
            <a:r>
              <a:rPr kumimoji="0" sz="1600" b="0" i="0" u="none" strike="noStrike" kern="0" cap="none" spc="1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Bureau</a:t>
            </a:r>
            <a:r>
              <a:rPr kumimoji="0" sz="1600" b="0" i="0" u="none" strike="noStrike" kern="0" cap="none" spc="10"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109</a:t>
            </a:r>
            <a:endParaRPr kumimoji="0" sz="1600" b="0" i="0" u="none" strike="noStrike" kern="0" cap="none" spc="0" normalizeH="0" baseline="0" noProof="0" dirty="0">
              <a:ln>
                <a:noFill/>
              </a:ln>
              <a:solidFill>
                <a:sysClr val="windowText" lastClr="000000"/>
              </a:solidFill>
              <a:effectLst/>
              <a:uLnTx/>
              <a:uFillTx/>
              <a:latin typeface="Arial MT"/>
              <a:cs typeface="Arial MT"/>
            </a:endParaRPr>
          </a:p>
          <a:p>
            <a:pPr marL="12700" marR="1385570" lvl="0" indent="0" defTabSz="914400" eaLnBrk="1" fontAlgn="auto" latinLnBrk="0" hangingPunct="1">
              <a:lnSpc>
                <a:spcPct val="1133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MT"/>
                <a:cs typeface="Arial MT"/>
              </a:rPr>
              <a:t>6</a:t>
            </a:r>
            <a:r>
              <a:rPr kumimoji="0" sz="1600" b="0" i="0" u="none" strike="noStrike" kern="0" cap="none" spc="1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Polytech</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Clermont</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45" normalizeH="0" baseline="0" noProof="0" dirty="0">
                <a:ln>
                  <a:noFill/>
                </a:ln>
                <a:solidFill>
                  <a:srgbClr val="FFFFFF"/>
                </a:solidFill>
                <a:effectLst/>
                <a:uLnTx/>
                <a:uFillTx/>
                <a:latin typeface="Arial MT"/>
                <a:cs typeface="Arial MT"/>
              </a:rPr>
              <a:t>Direction</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des</a:t>
            </a:r>
            <a:r>
              <a:rPr kumimoji="0" sz="1600" b="0" i="0" u="none" strike="noStrike" kern="0" cap="none" spc="1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Relations</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45" normalizeH="0" baseline="0" noProof="0" dirty="0">
                <a:ln>
                  <a:noFill/>
                </a:ln>
                <a:solidFill>
                  <a:srgbClr val="FFFFFF"/>
                </a:solidFill>
                <a:effectLst/>
                <a:uLnTx/>
                <a:uFillTx/>
                <a:latin typeface="Arial MT"/>
                <a:cs typeface="Arial MT"/>
              </a:rPr>
              <a:t>Internationales</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Bât.</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Bureaux</a:t>
            </a:r>
            <a:r>
              <a:rPr kumimoji="0" sz="1600" b="0" i="0" u="none" strike="noStrike" kern="0" cap="none" spc="1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110</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95" normalizeH="0" baseline="0" noProof="0" dirty="0">
                <a:ln>
                  <a:noFill/>
                </a:ln>
                <a:solidFill>
                  <a:srgbClr val="FFFFFF"/>
                </a:solidFill>
                <a:effectLst/>
                <a:uLnTx/>
                <a:uFillTx/>
                <a:latin typeface="Arial MT"/>
                <a:cs typeface="Arial MT"/>
              </a:rPr>
              <a:t>&amp;</a:t>
            </a:r>
            <a:r>
              <a:rPr kumimoji="0" sz="1600" b="0" i="0" u="none" strike="noStrike" kern="0" cap="none" spc="20"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111 </a:t>
            </a:r>
            <a:r>
              <a:rPr kumimoji="0" sz="1600" b="0" i="0" u="none" strike="noStrike" kern="0" cap="none" spc="0" normalizeH="0" baseline="0" noProof="0" dirty="0">
                <a:ln>
                  <a:noFill/>
                </a:ln>
                <a:solidFill>
                  <a:srgbClr val="FFFFFF"/>
                </a:solidFill>
                <a:effectLst/>
                <a:uLnTx/>
                <a:uFillTx/>
                <a:latin typeface="Arial MT"/>
                <a:cs typeface="Arial MT"/>
              </a:rPr>
              <a:t>8</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20" normalizeH="0" baseline="0" noProof="0" dirty="0">
                <a:ln>
                  <a:noFill/>
                </a:ln>
                <a:solidFill>
                  <a:srgbClr val="FFFFFF"/>
                </a:solidFill>
                <a:effectLst/>
                <a:uLnTx/>
                <a:uFillTx/>
                <a:latin typeface="Arial MT"/>
                <a:cs typeface="Arial MT"/>
              </a:rPr>
              <a:t>ISIMA</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La</a:t>
            </a:r>
            <a:r>
              <a:rPr kumimoji="0" sz="1600" b="0" i="0" u="none" strike="noStrike" kern="0" cap="none" spc="-2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Prépa</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des</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INP</a:t>
            </a:r>
            <a:endParaRPr kumimoji="0" sz="1600" b="0" i="0" u="none" strike="noStrike" kern="0" cap="none" spc="0" normalizeH="0" baseline="0" noProof="0" dirty="0">
              <a:ln>
                <a:noFill/>
              </a:ln>
              <a:solidFill>
                <a:sysClr val="windowText" lastClr="000000"/>
              </a:solidFill>
              <a:effectLst/>
              <a:uLnTx/>
              <a:uFillTx/>
              <a:latin typeface="Arial MT"/>
              <a:cs typeface="Arial MT"/>
            </a:endParaRPr>
          </a:p>
          <a:p>
            <a:pPr marL="12700" marR="5080" lvl="0" indent="0" defTabSz="914400" eaLnBrk="1" fontAlgn="auto" latinLnBrk="0" hangingPunct="1">
              <a:lnSpc>
                <a:spcPct val="1133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MT"/>
                <a:cs typeface="Arial MT"/>
              </a:rPr>
              <a:t>27</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SIGMA</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Clermont</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45" normalizeH="0" baseline="0" noProof="0" dirty="0">
                <a:ln>
                  <a:noFill/>
                </a:ln>
                <a:solidFill>
                  <a:srgbClr val="FFFFFF"/>
                </a:solidFill>
                <a:effectLst/>
                <a:uLnTx/>
                <a:uFillTx/>
                <a:latin typeface="Arial MT"/>
                <a:cs typeface="Arial MT"/>
              </a:rPr>
              <a:t>Direction </a:t>
            </a:r>
            <a:r>
              <a:rPr kumimoji="0" sz="1600" b="0" i="0" u="none" strike="noStrike" kern="0" cap="none" spc="0" normalizeH="0" baseline="0" noProof="0" dirty="0">
                <a:ln>
                  <a:noFill/>
                </a:ln>
                <a:solidFill>
                  <a:srgbClr val="FFFFFF"/>
                </a:solidFill>
                <a:effectLst/>
                <a:uLnTx/>
                <a:uFillTx/>
                <a:latin typeface="Arial MT"/>
                <a:cs typeface="Arial MT"/>
              </a:rPr>
              <a:t>Générale</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Affaires</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err="1">
                <a:ln>
                  <a:noFill/>
                </a:ln>
                <a:solidFill>
                  <a:srgbClr val="FFFFFF"/>
                </a:solidFill>
                <a:effectLst/>
                <a:uLnTx/>
                <a:uFillTx/>
                <a:latin typeface="Arial MT"/>
                <a:cs typeface="Arial MT"/>
              </a:rPr>
              <a:t>Financières</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120" normalizeH="0" baseline="0" noProof="0" dirty="0">
                <a:ln>
                  <a:noFill/>
                </a:ln>
                <a:solidFill>
                  <a:srgbClr val="FFFFFF"/>
                </a:solidFill>
                <a:effectLst/>
                <a:uLnTx/>
                <a:uFillTx/>
                <a:latin typeface="Arial MT"/>
                <a:cs typeface="Arial MT"/>
              </a:rPr>
              <a:t>FTLV</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45" normalizeH="0" baseline="0" noProof="0" dirty="0">
                <a:ln>
                  <a:noFill/>
                </a:ln>
                <a:solidFill>
                  <a:srgbClr val="FFFFFF"/>
                </a:solidFill>
                <a:effectLst/>
                <a:uLnTx/>
                <a:uFillTx/>
                <a:latin typeface="Arial MT"/>
                <a:cs typeface="Arial MT"/>
              </a:rPr>
              <a:t> </a:t>
            </a:r>
            <a:r>
              <a:rPr kumimoji="0" lang="fr-FR" sz="1600" b="0" i="0" u="none" strike="noStrike" kern="0" cap="none" spc="45" normalizeH="0" baseline="0" noProof="0" dirty="0">
                <a:ln>
                  <a:noFill/>
                </a:ln>
                <a:solidFill>
                  <a:srgbClr val="FFFFFF"/>
                </a:solidFill>
                <a:effectLst/>
                <a:uLnTx/>
                <a:uFillTx/>
                <a:latin typeface="Arial MT"/>
                <a:cs typeface="Arial MT"/>
              </a:rPr>
              <a:t>Communication / Affaires Juridiques, </a:t>
            </a:r>
            <a:r>
              <a:rPr kumimoji="0" sz="1600" b="0" i="0" u="none" strike="noStrike" kern="0" cap="none" spc="0" normalizeH="0" baseline="0" noProof="0" dirty="0" err="1">
                <a:ln>
                  <a:noFill/>
                </a:ln>
                <a:solidFill>
                  <a:srgbClr val="FFFFFF"/>
                </a:solidFill>
                <a:effectLst/>
                <a:uLnTx/>
                <a:uFillTx/>
                <a:latin typeface="Arial MT"/>
                <a:cs typeface="Arial MT"/>
              </a:rPr>
              <a:t>Fondation</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[Sphère,</a:t>
            </a:r>
            <a:r>
              <a:rPr kumimoji="0" sz="1600" b="0" i="0" u="none" strike="noStrike" kern="0" cap="none" spc="4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Niveau</a:t>
            </a:r>
            <a:r>
              <a:rPr kumimoji="0" sz="1600" b="0" i="0" u="none" strike="noStrike" kern="0" cap="none" spc="45"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3] </a:t>
            </a:r>
            <a:endParaRPr kumimoji="0" lang="fr-FR" sz="1600" b="0" i="0" u="none" strike="noStrike" kern="0" cap="none" spc="-25" normalizeH="0" baseline="0" noProof="0" dirty="0">
              <a:ln>
                <a:noFill/>
              </a:ln>
              <a:solidFill>
                <a:srgbClr val="FFFFFF"/>
              </a:solidFill>
              <a:effectLst/>
              <a:uLnTx/>
              <a:uFillTx/>
              <a:latin typeface="Arial MT"/>
              <a:cs typeface="Arial MT"/>
            </a:endParaRPr>
          </a:p>
          <a:p>
            <a:pPr marL="12700" marR="5080" lvl="0" indent="0" defTabSz="914400" eaLnBrk="1" fontAlgn="auto" latinLnBrk="0" hangingPunct="1">
              <a:lnSpc>
                <a:spcPct val="1133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MT"/>
                <a:cs typeface="Arial MT"/>
              </a:rPr>
              <a:t>27</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SIGMA</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Clermont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30" normalizeH="0" baseline="0" noProof="0" dirty="0">
                <a:ln>
                  <a:noFill/>
                </a:ln>
                <a:solidFill>
                  <a:srgbClr val="FFFFFF"/>
                </a:solidFill>
                <a:effectLst/>
                <a:uLnTx/>
                <a:uFillTx/>
                <a:latin typeface="Arial MT"/>
                <a:cs typeface="Arial MT"/>
              </a:rPr>
              <a:t> </a:t>
            </a:r>
            <a:r>
              <a:rPr lang="fr-FR" sz="1600" spc="50" dirty="0">
                <a:solidFill>
                  <a:srgbClr val="FFFFFF"/>
                </a:solidFill>
                <a:latin typeface="Arial MT"/>
                <a:cs typeface="Arial MT"/>
              </a:rPr>
              <a:t>RH</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[Bât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114" normalizeH="0" baseline="0" noProof="0" dirty="0">
                <a:ln>
                  <a:noFill/>
                </a:ln>
                <a:solidFill>
                  <a:srgbClr val="FFFFFF"/>
                </a:solidFill>
                <a:effectLst/>
                <a:uLnTx/>
                <a:uFillTx/>
                <a:latin typeface="Arial MT"/>
                <a:cs typeface="Arial MT"/>
              </a:rPr>
              <a:t>SPA,</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Niveau</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4]</a:t>
            </a:r>
            <a:endParaRPr kumimoji="0" sz="1600" b="0" i="0" u="none" strike="noStrike" kern="0" cap="none" spc="0" normalizeH="0" baseline="0" noProof="0" dirty="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25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Arial MT"/>
                <a:cs typeface="Arial MT"/>
              </a:rPr>
              <a:t>27</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SIGMA</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50" normalizeH="0" baseline="0" noProof="0" dirty="0">
                <a:ln>
                  <a:noFill/>
                </a:ln>
                <a:solidFill>
                  <a:srgbClr val="FFFFFF"/>
                </a:solidFill>
                <a:effectLst/>
                <a:uLnTx/>
                <a:uFillTx/>
                <a:latin typeface="Arial MT"/>
                <a:cs typeface="Arial MT"/>
              </a:rPr>
              <a:t>Clermont</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135" normalizeH="0" baseline="0" noProof="0" dirty="0">
                <a:ln>
                  <a:noFill/>
                </a:ln>
                <a:solidFill>
                  <a:srgbClr val="FFFFFF"/>
                </a:solidFill>
                <a:effectLst/>
                <a:uLnTx/>
                <a:uFillTx/>
                <a:latin typeface="Arial MT"/>
                <a:cs typeface="Arial MT"/>
              </a:rPr>
              <a: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45" normalizeH="0" baseline="0" noProof="0" dirty="0">
                <a:ln>
                  <a:noFill/>
                </a:ln>
                <a:solidFill>
                  <a:srgbClr val="FFFFFF"/>
                </a:solidFill>
                <a:effectLst/>
                <a:uLnTx/>
                <a:uFillTx/>
                <a:latin typeface="Arial MT"/>
                <a:cs typeface="Arial MT"/>
              </a:rPr>
              <a:t>Direction</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70" normalizeH="0" baseline="0" noProof="0" dirty="0">
                <a:ln>
                  <a:noFill/>
                </a:ln>
                <a:solidFill>
                  <a:srgbClr val="FFFFFF"/>
                </a:solidFill>
                <a:effectLst/>
                <a:uLnTx/>
                <a:uFillTx/>
                <a:latin typeface="Arial MT"/>
                <a:cs typeface="Arial MT"/>
              </a:rPr>
              <a:t>Immobilier</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Logistique</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[Bât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114" normalizeH="0" baseline="0" noProof="0" dirty="0">
                <a:ln>
                  <a:noFill/>
                </a:ln>
                <a:solidFill>
                  <a:srgbClr val="FFFFFF"/>
                </a:solidFill>
                <a:effectLst/>
                <a:uLnTx/>
                <a:uFillTx/>
                <a:latin typeface="Arial MT"/>
                <a:cs typeface="Arial MT"/>
              </a:rPr>
              <a:t>SPA,</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Niveaux</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0" normalizeH="0" baseline="0" noProof="0" dirty="0">
                <a:ln>
                  <a:noFill/>
                </a:ln>
                <a:solidFill>
                  <a:srgbClr val="FFFFFF"/>
                </a:solidFill>
                <a:effectLst/>
                <a:uLnTx/>
                <a:uFillTx/>
                <a:latin typeface="Arial MT"/>
                <a:cs typeface="Arial MT"/>
              </a:rPr>
              <a:t>0</a:t>
            </a:r>
            <a:r>
              <a:rPr kumimoji="0" sz="1600" b="0" i="0" u="none" strike="noStrike" kern="0" cap="none" spc="35" normalizeH="0" baseline="0" noProof="0" dirty="0">
                <a:ln>
                  <a:noFill/>
                </a:ln>
                <a:solidFill>
                  <a:srgbClr val="FFFFFF"/>
                </a:solidFill>
                <a:effectLst/>
                <a:uLnTx/>
                <a:uFillTx/>
                <a:latin typeface="Arial MT"/>
                <a:cs typeface="Arial MT"/>
              </a:rPr>
              <a:t> </a:t>
            </a:r>
            <a:r>
              <a:rPr kumimoji="0" sz="1600" b="0" i="0" u="none" strike="noStrike" kern="0" cap="none" spc="55" normalizeH="0" baseline="0" noProof="0" dirty="0">
                <a:ln>
                  <a:noFill/>
                </a:ln>
                <a:solidFill>
                  <a:srgbClr val="FFFFFF"/>
                </a:solidFill>
                <a:effectLst/>
                <a:uLnTx/>
                <a:uFillTx/>
                <a:latin typeface="Arial MT"/>
                <a:cs typeface="Arial MT"/>
              </a:rPr>
              <a:t>et</a:t>
            </a:r>
            <a:r>
              <a:rPr kumimoji="0" sz="1600" b="0" i="0" u="none" strike="noStrike" kern="0" cap="none" spc="30" normalizeH="0" baseline="0" noProof="0" dirty="0">
                <a:ln>
                  <a:noFill/>
                </a:ln>
                <a:solidFill>
                  <a:srgbClr val="FFFFFF"/>
                </a:solidFill>
                <a:effectLst/>
                <a:uLnTx/>
                <a:uFillTx/>
                <a:latin typeface="Arial MT"/>
                <a:cs typeface="Arial MT"/>
              </a:rPr>
              <a:t> </a:t>
            </a:r>
            <a:r>
              <a:rPr kumimoji="0" sz="1600" b="0" i="0" u="none" strike="noStrike" kern="0" cap="none" spc="-25" normalizeH="0" baseline="0" noProof="0" dirty="0">
                <a:ln>
                  <a:noFill/>
                </a:ln>
                <a:solidFill>
                  <a:srgbClr val="FFFFFF"/>
                </a:solidFill>
                <a:effectLst/>
                <a:uLnTx/>
                <a:uFillTx/>
                <a:latin typeface="Arial MT"/>
                <a:cs typeface="Arial MT"/>
              </a:rPr>
              <a:t>2]</a:t>
            </a:r>
            <a:endParaRPr kumimoji="0" sz="1600" b="0" i="0" u="none" strike="noStrike" kern="0" cap="none" spc="0" normalizeH="0" baseline="0" noProof="0" dirty="0">
              <a:ln>
                <a:noFill/>
              </a:ln>
              <a:solidFill>
                <a:sysClr val="windowText" lastClr="000000"/>
              </a:solidFill>
              <a:effectLst/>
              <a:uLnTx/>
              <a:uFillTx/>
              <a:latin typeface="Arial MT"/>
              <a:cs typeface="Arial MT"/>
            </a:endParaRPr>
          </a:p>
        </p:txBody>
      </p:sp>
      <p:sp>
        <p:nvSpPr>
          <p:cNvPr id="7" name="object 7"/>
          <p:cNvSpPr txBox="1">
            <a:spLocks noGrp="1"/>
          </p:cNvSpPr>
          <p:nvPr>
            <p:ph type="title"/>
          </p:nvPr>
        </p:nvSpPr>
        <p:spPr>
          <a:xfrm>
            <a:off x="4129776" y="457502"/>
            <a:ext cx="4023624" cy="802640"/>
          </a:xfrm>
          <a:prstGeom prst="rect">
            <a:avLst/>
          </a:prstGeom>
        </p:spPr>
        <p:txBody>
          <a:bodyPr vert="horz" wrap="square" lIns="0" tIns="12700" rIns="0" bIns="0" rtlCol="0">
            <a:spAutoFit/>
          </a:bodyPr>
          <a:lstStyle/>
          <a:p>
            <a:pPr marL="12700">
              <a:lnSpc>
                <a:spcPct val="100000"/>
              </a:lnSpc>
              <a:spcBef>
                <a:spcPts val="100"/>
              </a:spcBef>
              <a:tabLst>
                <a:tab pos="1473200" algn="l"/>
              </a:tabLst>
            </a:pPr>
            <a:r>
              <a:rPr spc="-20" dirty="0">
                <a:solidFill>
                  <a:srgbClr val="FFFFFF"/>
                </a:solidFill>
              </a:rPr>
              <a:t>Plan</a:t>
            </a:r>
            <a:r>
              <a:rPr dirty="0">
                <a:solidFill>
                  <a:srgbClr val="FFFFFF"/>
                </a:solidFill>
              </a:rPr>
              <a:t>	</a:t>
            </a:r>
            <a:r>
              <a:rPr spc="-10" dirty="0">
                <a:solidFill>
                  <a:srgbClr val="FFFFFF"/>
                </a:solidFill>
              </a:rPr>
              <a:t>d'accès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8700" y="1813330"/>
            <a:ext cx="609600" cy="6671309"/>
            <a:chOff x="1028700" y="1813330"/>
            <a:chExt cx="609600" cy="6671309"/>
          </a:xfrm>
        </p:grpSpPr>
        <p:sp>
          <p:nvSpPr>
            <p:cNvPr id="3" name="object 3"/>
            <p:cNvSpPr/>
            <p:nvPr/>
          </p:nvSpPr>
          <p:spPr>
            <a:xfrm>
              <a:off x="1292732" y="1902310"/>
              <a:ext cx="76200" cy="6581775"/>
            </a:xfrm>
            <a:custGeom>
              <a:avLst/>
              <a:gdLst/>
              <a:ahLst/>
              <a:cxnLst/>
              <a:rect l="l" t="t" r="r" b="b"/>
              <a:pathLst>
                <a:path w="76200" h="6581775">
                  <a:moveTo>
                    <a:pt x="76199" y="6581774"/>
                  </a:moveTo>
                  <a:lnTo>
                    <a:pt x="0" y="6581774"/>
                  </a:lnTo>
                  <a:lnTo>
                    <a:pt x="0" y="0"/>
                  </a:lnTo>
                  <a:lnTo>
                    <a:pt x="76199" y="0"/>
                  </a:lnTo>
                  <a:lnTo>
                    <a:pt x="76199" y="6581774"/>
                  </a:lnTo>
                  <a:close/>
                </a:path>
              </a:pathLst>
            </a:custGeom>
            <a:solidFill>
              <a:srgbClr val="09417D"/>
            </a:solidFill>
          </p:spPr>
          <p:txBody>
            <a:bodyPr wrap="square" lIns="0" tIns="0" rIns="0" bIns="0" rtlCol="0"/>
            <a:lstStyle/>
            <a:p>
              <a:endParaRPr/>
            </a:p>
          </p:txBody>
        </p:sp>
        <p:sp>
          <p:nvSpPr>
            <p:cNvPr id="4" name="object 4"/>
            <p:cNvSpPr/>
            <p:nvPr/>
          </p:nvSpPr>
          <p:spPr>
            <a:xfrm>
              <a:off x="1028700" y="5854271"/>
              <a:ext cx="609600" cy="609600"/>
            </a:xfrm>
            <a:custGeom>
              <a:avLst/>
              <a:gdLst/>
              <a:ahLst/>
              <a:cxnLst/>
              <a:rect l="l" t="t" r="r" b="b"/>
              <a:pathLst>
                <a:path w="609600" h="609600">
                  <a:moveTo>
                    <a:pt x="304800" y="609600"/>
                  </a:moveTo>
                  <a:lnTo>
                    <a:pt x="260076" y="606301"/>
                  </a:lnTo>
                  <a:lnTo>
                    <a:pt x="216321" y="596475"/>
                  </a:lnTo>
                  <a:lnTo>
                    <a:pt x="174481" y="580336"/>
                  </a:lnTo>
                  <a:lnTo>
                    <a:pt x="135462" y="558231"/>
                  </a:lnTo>
                  <a:lnTo>
                    <a:pt x="100108" y="530642"/>
                  </a:lnTo>
                  <a:lnTo>
                    <a:pt x="69186" y="498163"/>
                  </a:lnTo>
                  <a:lnTo>
                    <a:pt x="43364" y="461498"/>
                  </a:lnTo>
                  <a:lnTo>
                    <a:pt x="23201" y="421441"/>
                  </a:lnTo>
                  <a:lnTo>
                    <a:pt x="9134" y="378860"/>
                  </a:lnTo>
                  <a:lnTo>
                    <a:pt x="1467" y="334675"/>
                  </a:lnTo>
                  <a:lnTo>
                    <a:pt x="0" y="304800"/>
                  </a:lnTo>
                  <a:lnTo>
                    <a:pt x="366" y="289844"/>
                  </a:lnTo>
                  <a:lnTo>
                    <a:pt x="5856" y="245336"/>
                  </a:lnTo>
                  <a:lnTo>
                    <a:pt x="17817" y="202115"/>
                  </a:lnTo>
                  <a:lnTo>
                    <a:pt x="35990" y="161118"/>
                  </a:lnTo>
                  <a:lnTo>
                    <a:pt x="59982" y="123230"/>
                  </a:lnTo>
                  <a:lnTo>
                    <a:pt x="89273" y="89273"/>
                  </a:lnTo>
                  <a:lnTo>
                    <a:pt x="123230" y="59982"/>
                  </a:lnTo>
                  <a:lnTo>
                    <a:pt x="161118" y="35990"/>
                  </a:lnTo>
                  <a:lnTo>
                    <a:pt x="202115" y="17817"/>
                  </a:lnTo>
                  <a:lnTo>
                    <a:pt x="245336" y="5856"/>
                  </a:lnTo>
                  <a:lnTo>
                    <a:pt x="289844" y="366"/>
                  </a:lnTo>
                  <a:lnTo>
                    <a:pt x="304800" y="0"/>
                  </a:lnTo>
                  <a:lnTo>
                    <a:pt x="319755" y="366"/>
                  </a:lnTo>
                  <a:lnTo>
                    <a:pt x="364263" y="5856"/>
                  </a:lnTo>
                  <a:lnTo>
                    <a:pt x="407484" y="17817"/>
                  </a:lnTo>
                  <a:lnTo>
                    <a:pt x="448481" y="35990"/>
                  </a:lnTo>
                  <a:lnTo>
                    <a:pt x="486369" y="59982"/>
                  </a:lnTo>
                  <a:lnTo>
                    <a:pt x="520326" y="89273"/>
                  </a:lnTo>
                  <a:lnTo>
                    <a:pt x="549617" y="123230"/>
                  </a:lnTo>
                  <a:lnTo>
                    <a:pt x="573609" y="161118"/>
                  </a:lnTo>
                  <a:lnTo>
                    <a:pt x="591782" y="202115"/>
                  </a:lnTo>
                  <a:lnTo>
                    <a:pt x="603743" y="245336"/>
                  </a:lnTo>
                  <a:lnTo>
                    <a:pt x="609233" y="289844"/>
                  </a:lnTo>
                  <a:lnTo>
                    <a:pt x="609600" y="304800"/>
                  </a:lnTo>
                  <a:lnTo>
                    <a:pt x="609233" y="319755"/>
                  </a:lnTo>
                  <a:lnTo>
                    <a:pt x="603743" y="364263"/>
                  </a:lnTo>
                  <a:lnTo>
                    <a:pt x="591782" y="407484"/>
                  </a:lnTo>
                  <a:lnTo>
                    <a:pt x="573609" y="448481"/>
                  </a:lnTo>
                  <a:lnTo>
                    <a:pt x="549617" y="486369"/>
                  </a:lnTo>
                  <a:lnTo>
                    <a:pt x="520326" y="520326"/>
                  </a:lnTo>
                  <a:lnTo>
                    <a:pt x="486369" y="549617"/>
                  </a:lnTo>
                  <a:lnTo>
                    <a:pt x="448481" y="573609"/>
                  </a:lnTo>
                  <a:lnTo>
                    <a:pt x="407484" y="591782"/>
                  </a:lnTo>
                  <a:lnTo>
                    <a:pt x="364263" y="603743"/>
                  </a:lnTo>
                  <a:lnTo>
                    <a:pt x="319755" y="609233"/>
                  </a:lnTo>
                  <a:lnTo>
                    <a:pt x="304800" y="609600"/>
                  </a:lnTo>
                  <a:close/>
                </a:path>
              </a:pathLst>
            </a:custGeom>
            <a:solidFill>
              <a:srgbClr val="62B8A6"/>
            </a:solidFill>
          </p:spPr>
          <p:txBody>
            <a:bodyPr wrap="square" lIns="0" tIns="0" rIns="0" bIns="0" rtlCol="0"/>
            <a:lstStyle/>
            <a:p>
              <a:endParaRPr/>
            </a:p>
          </p:txBody>
        </p:sp>
        <p:sp>
          <p:nvSpPr>
            <p:cNvPr id="5" name="object 5"/>
            <p:cNvSpPr/>
            <p:nvPr/>
          </p:nvSpPr>
          <p:spPr>
            <a:xfrm>
              <a:off x="1198033" y="6023605"/>
              <a:ext cx="271145" cy="271145"/>
            </a:xfrm>
            <a:custGeom>
              <a:avLst/>
              <a:gdLst/>
              <a:ahLst/>
              <a:cxnLst/>
              <a:rect l="l" t="t" r="r" b="b"/>
              <a:pathLst>
                <a:path w="271144" h="271145">
                  <a:moveTo>
                    <a:pt x="135466" y="270933"/>
                  </a:moveTo>
                  <a:lnTo>
                    <a:pt x="96142" y="265101"/>
                  </a:lnTo>
                  <a:lnTo>
                    <a:pt x="60205" y="248103"/>
                  </a:lnTo>
                  <a:lnTo>
                    <a:pt x="30748" y="221406"/>
                  </a:lnTo>
                  <a:lnTo>
                    <a:pt x="10311" y="187307"/>
                  </a:lnTo>
                  <a:lnTo>
                    <a:pt x="650" y="148744"/>
                  </a:lnTo>
                  <a:lnTo>
                    <a:pt x="0" y="135466"/>
                  </a:lnTo>
                  <a:lnTo>
                    <a:pt x="650" y="122188"/>
                  </a:lnTo>
                  <a:lnTo>
                    <a:pt x="10311" y="83625"/>
                  </a:lnTo>
                  <a:lnTo>
                    <a:pt x="30748" y="49526"/>
                  </a:lnTo>
                  <a:lnTo>
                    <a:pt x="60205" y="22830"/>
                  </a:lnTo>
                  <a:lnTo>
                    <a:pt x="96142" y="5831"/>
                  </a:lnTo>
                  <a:lnTo>
                    <a:pt x="135466" y="0"/>
                  </a:lnTo>
                  <a:lnTo>
                    <a:pt x="148744" y="650"/>
                  </a:lnTo>
                  <a:lnTo>
                    <a:pt x="187307" y="10311"/>
                  </a:lnTo>
                  <a:lnTo>
                    <a:pt x="221406" y="30748"/>
                  </a:lnTo>
                  <a:lnTo>
                    <a:pt x="248102" y="60205"/>
                  </a:lnTo>
                  <a:lnTo>
                    <a:pt x="265101" y="96142"/>
                  </a:lnTo>
                  <a:lnTo>
                    <a:pt x="270933" y="135466"/>
                  </a:lnTo>
                  <a:lnTo>
                    <a:pt x="270282" y="148744"/>
                  </a:lnTo>
                  <a:lnTo>
                    <a:pt x="260621" y="187307"/>
                  </a:lnTo>
                  <a:lnTo>
                    <a:pt x="240184" y="221406"/>
                  </a:lnTo>
                  <a:lnTo>
                    <a:pt x="210727" y="248102"/>
                  </a:lnTo>
                  <a:lnTo>
                    <a:pt x="174790" y="265101"/>
                  </a:lnTo>
                  <a:lnTo>
                    <a:pt x="135466" y="270933"/>
                  </a:lnTo>
                  <a:close/>
                </a:path>
              </a:pathLst>
            </a:custGeom>
            <a:solidFill>
              <a:srgbClr val="ECECEC"/>
            </a:solidFill>
          </p:spPr>
          <p:txBody>
            <a:bodyPr wrap="square" lIns="0" tIns="0" rIns="0" bIns="0" rtlCol="0"/>
            <a:lstStyle/>
            <a:p>
              <a:endParaRPr/>
            </a:p>
          </p:txBody>
        </p:sp>
        <p:sp>
          <p:nvSpPr>
            <p:cNvPr id="6" name="object 6"/>
            <p:cNvSpPr/>
            <p:nvPr/>
          </p:nvSpPr>
          <p:spPr>
            <a:xfrm>
              <a:off x="1028700" y="1813330"/>
              <a:ext cx="609600" cy="609600"/>
            </a:xfrm>
            <a:custGeom>
              <a:avLst/>
              <a:gdLst/>
              <a:ahLst/>
              <a:cxnLst/>
              <a:rect l="l" t="t" r="r" b="b"/>
              <a:pathLst>
                <a:path w="609600" h="609600">
                  <a:moveTo>
                    <a:pt x="304800" y="609600"/>
                  </a:moveTo>
                  <a:lnTo>
                    <a:pt x="260076" y="606301"/>
                  </a:lnTo>
                  <a:lnTo>
                    <a:pt x="216321" y="596475"/>
                  </a:lnTo>
                  <a:lnTo>
                    <a:pt x="174481" y="580336"/>
                  </a:lnTo>
                  <a:lnTo>
                    <a:pt x="135462" y="558231"/>
                  </a:lnTo>
                  <a:lnTo>
                    <a:pt x="100108" y="530642"/>
                  </a:lnTo>
                  <a:lnTo>
                    <a:pt x="69186" y="498163"/>
                  </a:lnTo>
                  <a:lnTo>
                    <a:pt x="43364" y="461498"/>
                  </a:lnTo>
                  <a:lnTo>
                    <a:pt x="23201" y="421441"/>
                  </a:lnTo>
                  <a:lnTo>
                    <a:pt x="9134" y="378860"/>
                  </a:lnTo>
                  <a:lnTo>
                    <a:pt x="1467" y="334675"/>
                  </a:lnTo>
                  <a:lnTo>
                    <a:pt x="0" y="304800"/>
                  </a:lnTo>
                  <a:lnTo>
                    <a:pt x="366" y="289844"/>
                  </a:lnTo>
                  <a:lnTo>
                    <a:pt x="5856" y="245336"/>
                  </a:lnTo>
                  <a:lnTo>
                    <a:pt x="17817" y="202115"/>
                  </a:lnTo>
                  <a:lnTo>
                    <a:pt x="35990" y="161118"/>
                  </a:lnTo>
                  <a:lnTo>
                    <a:pt x="59982" y="123230"/>
                  </a:lnTo>
                  <a:lnTo>
                    <a:pt x="89273" y="89273"/>
                  </a:lnTo>
                  <a:lnTo>
                    <a:pt x="123230" y="59982"/>
                  </a:lnTo>
                  <a:lnTo>
                    <a:pt x="161118" y="35990"/>
                  </a:lnTo>
                  <a:lnTo>
                    <a:pt x="202115" y="17817"/>
                  </a:lnTo>
                  <a:lnTo>
                    <a:pt x="245336" y="5856"/>
                  </a:lnTo>
                  <a:lnTo>
                    <a:pt x="289844" y="366"/>
                  </a:lnTo>
                  <a:lnTo>
                    <a:pt x="304800" y="0"/>
                  </a:lnTo>
                  <a:lnTo>
                    <a:pt x="319755" y="366"/>
                  </a:lnTo>
                  <a:lnTo>
                    <a:pt x="364263" y="5856"/>
                  </a:lnTo>
                  <a:lnTo>
                    <a:pt x="407484" y="17817"/>
                  </a:lnTo>
                  <a:lnTo>
                    <a:pt x="448481" y="35990"/>
                  </a:lnTo>
                  <a:lnTo>
                    <a:pt x="486369" y="59982"/>
                  </a:lnTo>
                  <a:lnTo>
                    <a:pt x="520326" y="89273"/>
                  </a:lnTo>
                  <a:lnTo>
                    <a:pt x="549617" y="123230"/>
                  </a:lnTo>
                  <a:lnTo>
                    <a:pt x="573609" y="161118"/>
                  </a:lnTo>
                  <a:lnTo>
                    <a:pt x="591782" y="202115"/>
                  </a:lnTo>
                  <a:lnTo>
                    <a:pt x="603743" y="245336"/>
                  </a:lnTo>
                  <a:lnTo>
                    <a:pt x="609233" y="289844"/>
                  </a:lnTo>
                  <a:lnTo>
                    <a:pt x="609600" y="304800"/>
                  </a:lnTo>
                  <a:lnTo>
                    <a:pt x="609233" y="319755"/>
                  </a:lnTo>
                  <a:lnTo>
                    <a:pt x="603743" y="364263"/>
                  </a:lnTo>
                  <a:lnTo>
                    <a:pt x="591782" y="407484"/>
                  </a:lnTo>
                  <a:lnTo>
                    <a:pt x="573609" y="448481"/>
                  </a:lnTo>
                  <a:lnTo>
                    <a:pt x="549617" y="486369"/>
                  </a:lnTo>
                  <a:lnTo>
                    <a:pt x="520326" y="520326"/>
                  </a:lnTo>
                  <a:lnTo>
                    <a:pt x="486369" y="549617"/>
                  </a:lnTo>
                  <a:lnTo>
                    <a:pt x="448481" y="573609"/>
                  </a:lnTo>
                  <a:lnTo>
                    <a:pt x="407484" y="591782"/>
                  </a:lnTo>
                  <a:lnTo>
                    <a:pt x="364263" y="603743"/>
                  </a:lnTo>
                  <a:lnTo>
                    <a:pt x="319755" y="609233"/>
                  </a:lnTo>
                  <a:lnTo>
                    <a:pt x="304800" y="609600"/>
                  </a:lnTo>
                  <a:close/>
                </a:path>
              </a:pathLst>
            </a:custGeom>
            <a:solidFill>
              <a:srgbClr val="62B8A6"/>
            </a:solidFill>
          </p:spPr>
          <p:txBody>
            <a:bodyPr wrap="square" lIns="0" tIns="0" rIns="0" bIns="0" rtlCol="0"/>
            <a:lstStyle/>
            <a:p>
              <a:endParaRPr/>
            </a:p>
          </p:txBody>
        </p:sp>
        <p:sp>
          <p:nvSpPr>
            <p:cNvPr id="7" name="object 7"/>
            <p:cNvSpPr/>
            <p:nvPr/>
          </p:nvSpPr>
          <p:spPr>
            <a:xfrm>
              <a:off x="1198033" y="1982664"/>
              <a:ext cx="271145" cy="271145"/>
            </a:xfrm>
            <a:custGeom>
              <a:avLst/>
              <a:gdLst/>
              <a:ahLst/>
              <a:cxnLst/>
              <a:rect l="l" t="t" r="r" b="b"/>
              <a:pathLst>
                <a:path w="271144" h="271144">
                  <a:moveTo>
                    <a:pt x="135466" y="270933"/>
                  </a:moveTo>
                  <a:lnTo>
                    <a:pt x="96142" y="265101"/>
                  </a:lnTo>
                  <a:lnTo>
                    <a:pt x="60205" y="248103"/>
                  </a:lnTo>
                  <a:lnTo>
                    <a:pt x="30748" y="221406"/>
                  </a:lnTo>
                  <a:lnTo>
                    <a:pt x="10311" y="187307"/>
                  </a:lnTo>
                  <a:lnTo>
                    <a:pt x="650" y="148744"/>
                  </a:lnTo>
                  <a:lnTo>
                    <a:pt x="0" y="135466"/>
                  </a:lnTo>
                  <a:lnTo>
                    <a:pt x="650" y="122188"/>
                  </a:lnTo>
                  <a:lnTo>
                    <a:pt x="10311" y="83625"/>
                  </a:lnTo>
                  <a:lnTo>
                    <a:pt x="30748" y="49526"/>
                  </a:lnTo>
                  <a:lnTo>
                    <a:pt x="60205" y="22830"/>
                  </a:lnTo>
                  <a:lnTo>
                    <a:pt x="96142" y="5831"/>
                  </a:lnTo>
                  <a:lnTo>
                    <a:pt x="135466" y="0"/>
                  </a:lnTo>
                  <a:lnTo>
                    <a:pt x="148744" y="650"/>
                  </a:lnTo>
                  <a:lnTo>
                    <a:pt x="187307" y="10311"/>
                  </a:lnTo>
                  <a:lnTo>
                    <a:pt x="221406" y="30748"/>
                  </a:lnTo>
                  <a:lnTo>
                    <a:pt x="248102" y="60205"/>
                  </a:lnTo>
                  <a:lnTo>
                    <a:pt x="265101" y="96142"/>
                  </a:lnTo>
                  <a:lnTo>
                    <a:pt x="270933" y="135466"/>
                  </a:lnTo>
                  <a:lnTo>
                    <a:pt x="270282" y="148744"/>
                  </a:lnTo>
                  <a:lnTo>
                    <a:pt x="260621" y="187307"/>
                  </a:lnTo>
                  <a:lnTo>
                    <a:pt x="240184" y="221406"/>
                  </a:lnTo>
                  <a:lnTo>
                    <a:pt x="210727" y="248102"/>
                  </a:lnTo>
                  <a:lnTo>
                    <a:pt x="174790" y="265101"/>
                  </a:lnTo>
                  <a:lnTo>
                    <a:pt x="135466" y="270933"/>
                  </a:lnTo>
                  <a:close/>
                </a:path>
              </a:pathLst>
            </a:custGeom>
            <a:solidFill>
              <a:srgbClr val="ECECEC"/>
            </a:solidFill>
          </p:spPr>
          <p:txBody>
            <a:bodyPr wrap="square" lIns="0" tIns="0" rIns="0" bIns="0" rtlCol="0"/>
            <a:lstStyle/>
            <a:p>
              <a:endParaRPr/>
            </a:p>
          </p:txBody>
        </p:sp>
        <p:sp>
          <p:nvSpPr>
            <p:cNvPr id="8" name="object 8"/>
            <p:cNvSpPr/>
            <p:nvPr/>
          </p:nvSpPr>
          <p:spPr>
            <a:xfrm>
              <a:off x="1028700" y="7874741"/>
              <a:ext cx="609600" cy="609600"/>
            </a:xfrm>
            <a:custGeom>
              <a:avLst/>
              <a:gdLst/>
              <a:ahLst/>
              <a:cxnLst/>
              <a:rect l="l" t="t" r="r" b="b"/>
              <a:pathLst>
                <a:path w="609600" h="609600">
                  <a:moveTo>
                    <a:pt x="304800" y="609600"/>
                  </a:moveTo>
                  <a:lnTo>
                    <a:pt x="260076" y="606301"/>
                  </a:lnTo>
                  <a:lnTo>
                    <a:pt x="216321" y="596475"/>
                  </a:lnTo>
                  <a:lnTo>
                    <a:pt x="174481" y="580336"/>
                  </a:lnTo>
                  <a:lnTo>
                    <a:pt x="135462" y="558231"/>
                  </a:lnTo>
                  <a:lnTo>
                    <a:pt x="100108" y="530642"/>
                  </a:lnTo>
                  <a:lnTo>
                    <a:pt x="69186" y="498163"/>
                  </a:lnTo>
                  <a:lnTo>
                    <a:pt x="43364" y="461498"/>
                  </a:lnTo>
                  <a:lnTo>
                    <a:pt x="23201" y="421441"/>
                  </a:lnTo>
                  <a:lnTo>
                    <a:pt x="9134" y="378860"/>
                  </a:lnTo>
                  <a:lnTo>
                    <a:pt x="1467" y="334675"/>
                  </a:lnTo>
                  <a:lnTo>
                    <a:pt x="0" y="304800"/>
                  </a:lnTo>
                  <a:lnTo>
                    <a:pt x="366" y="289844"/>
                  </a:lnTo>
                  <a:lnTo>
                    <a:pt x="5856" y="245336"/>
                  </a:lnTo>
                  <a:lnTo>
                    <a:pt x="17817" y="202115"/>
                  </a:lnTo>
                  <a:lnTo>
                    <a:pt x="35990" y="161118"/>
                  </a:lnTo>
                  <a:lnTo>
                    <a:pt x="59982" y="123230"/>
                  </a:lnTo>
                  <a:lnTo>
                    <a:pt x="89273" y="89273"/>
                  </a:lnTo>
                  <a:lnTo>
                    <a:pt x="123230" y="59982"/>
                  </a:lnTo>
                  <a:lnTo>
                    <a:pt x="161118" y="35990"/>
                  </a:lnTo>
                  <a:lnTo>
                    <a:pt x="202115" y="17817"/>
                  </a:lnTo>
                  <a:lnTo>
                    <a:pt x="245336" y="5856"/>
                  </a:lnTo>
                  <a:lnTo>
                    <a:pt x="289844" y="366"/>
                  </a:lnTo>
                  <a:lnTo>
                    <a:pt x="304800" y="0"/>
                  </a:lnTo>
                  <a:lnTo>
                    <a:pt x="319755" y="366"/>
                  </a:lnTo>
                  <a:lnTo>
                    <a:pt x="364263" y="5856"/>
                  </a:lnTo>
                  <a:lnTo>
                    <a:pt x="407484" y="17817"/>
                  </a:lnTo>
                  <a:lnTo>
                    <a:pt x="448481" y="35990"/>
                  </a:lnTo>
                  <a:lnTo>
                    <a:pt x="486369" y="59982"/>
                  </a:lnTo>
                  <a:lnTo>
                    <a:pt x="520326" y="89273"/>
                  </a:lnTo>
                  <a:lnTo>
                    <a:pt x="549617" y="123230"/>
                  </a:lnTo>
                  <a:lnTo>
                    <a:pt x="573609" y="161118"/>
                  </a:lnTo>
                  <a:lnTo>
                    <a:pt x="591782" y="202115"/>
                  </a:lnTo>
                  <a:lnTo>
                    <a:pt x="603743" y="245336"/>
                  </a:lnTo>
                  <a:lnTo>
                    <a:pt x="609233" y="289844"/>
                  </a:lnTo>
                  <a:lnTo>
                    <a:pt x="609600" y="304800"/>
                  </a:lnTo>
                  <a:lnTo>
                    <a:pt x="609233" y="319755"/>
                  </a:lnTo>
                  <a:lnTo>
                    <a:pt x="603743" y="364263"/>
                  </a:lnTo>
                  <a:lnTo>
                    <a:pt x="591782" y="407484"/>
                  </a:lnTo>
                  <a:lnTo>
                    <a:pt x="573609" y="448481"/>
                  </a:lnTo>
                  <a:lnTo>
                    <a:pt x="549617" y="486369"/>
                  </a:lnTo>
                  <a:lnTo>
                    <a:pt x="520326" y="520326"/>
                  </a:lnTo>
                  <a:lnTo>
                    <a:pt x="486369" y="549617"/>
                  </a:lnTo>
                  <a:lnTo>
                    <a:pt x="448481" y="573609"/>
                  </a:lnTo>
                  <a:lnTo>
                    <a:pt x="407484" y="591782"/>
                  </a:lnTo>
                  <a:lnTo>
                    <a:pt x="364263" y="603743"/>
                  </a:lnTo>
                  <a:lnTo>
                    <a:pt x="319755" y="609233"/>
                  </a:lnTo>
                  <a:lnTo>
                    <a:pt x="304800" y="609600"/>
                  </a:lnTo>
                  <a:close/>
                </a:path>
              </a:pathLst>
            </a:custGeom>
            <a:solidFill>
              <a:srgbClr val="09417D"/>
            </a:solidFill>
          </p:spPr>
          <p:txBody>
            <a:bodyPr wrap="square" lIns="0" tIns="0" rIns="0" bIns="0" rtlCol="0"/>
            <a:lstStyle/>
            <a:p>
              <a:endParaRPr/>
            </a:p>
          </p:txBody>
        </p:sp>
        <p:sp>
          <p:nvSpPr>
            <p:cNvPr id="9" name="object 9"/>
            <p:cNvSpPr/>
            <p:nvPr/>
          </p:nvSpPr>
          <p:spPr>
            <a:xfrm>
              <a:off x="1198033" y="8044074"/>
              <a:ext cx="271145" cy="271145"/>
            </a:xfrm>
            <a:custGeom>
              <a:avLst/>
              <a:gdLst/>
              <a:ahLst/>
              <a:cxnLst/>
              <a:rect l="l" t="t" r="r" b="b"/>
              <a:pathLst>
                <a:path w="271144" h="271145">
                  <a:moveTo>
                    <a:pt x="135466" y="270933"/>
                  </a:moveTo>
                  <a:lnTo>
                    <a:pt x="96142" y="265101"/>
                  </a:lnTo>
                  <a:lnTo>
                    <a:pt x="60205" y="248103"/>
                  </a:lnTo>
                  <a:lnTo>
                    <a:pt x="30748" y="221406"/>
                  </a:lnTo>
                  <a:lnTo>
                    <a:pt x="10311" y="187307"/>
                  </a:lnTo>
                  <a:lnTo>
                    <a:pt x="650" y="148744"/>
                  </a:lnTo>
                  <a:lnTo>
                    <a:pt x="0" y="135466"/>
                  </a:lnTo>
                  <a:lnTo>
                    <a:pt x="650" y="122188"/>
                  </a:lnTo>
                  <a:lnTo>
                    <a:pt x="10311" y="83625"/>
                  </a:lnTo>
                  <a:lnTo>
                    <a:pt x="30748" y="49526"/>
                  </a:lnTo>
                  <a:lnTo>
                    <a:pt x="60205" y="22830"/>
                  </a:lnTo>
                  <a:lnTo>
                    <a:pt x="96142" y="5831"/>
                  </a:lnTo>
                  <a:lnTo>
                    <a:pt x="135466" y="0"/>
                  </a:lnTo>
                  <a:lnTo>
                    <a:pt x="148744" y="650"/>
                  </a:lnTo>
                  <a:lnTo>
                    <a:pt x="187307" y="10311"/>
                  </a:lnTo>
                  <a:lnTo>
                    <a:pt x="221406" y="30748"/>
                  </a:lnTo>
                  <a:lnTo>
                    <a:pt x="248102" y="60205"/>
                  </a:lnTo>
                  <a:lnTo>
                    <a:pt x="265101" y="96142"/>
                  </a:lnTo>
                  <a:lnTo>
                    <a:pt x="270933" y="135466"/>
                  </a:lnTo>
                  <a:lnTo>
                    <a:pt x="270282" y="148744"/>
                  </a:lnTo>
                  <a:lnTo>
                    <a:pt x="260621" y="187307"/>
                  </a:lnTo>
                  <a:lnTo>
                    <a:pt x="240184" y="221406"/>
                  </a:lnTo>
                  <a:lnTo>
                    <a:pt x="210727" y="248102"/>
                  </a:lnTo>
                  <a:lnTo>
                    <a:pt x="174790" y="265101"/>
                  </a:lnTo>
                  <a:lnTo>
                    <a:pt x="135466" y="270933"/>
                  </a:lnTo>
                  <a:close/>
                </a:path>
              </a:pathLst>
            </a:custGeom>
            <a:solidFill>
              <a:srgbClr val="ECECEC"/>
            </a:solidFill>
          </p:spPr>
          <p:txBody>
            <a:bodyPr wrap="square" lIns="0" tIns="0" rIns="0" bIns="0" rtlCol="0"/>
            <a:lstStyle/>
            <a:p>
              <a:endParaRPr/>
            </a:p>
          </p:txBody>
        </p:sp>
        <p:sp>
          <p:nvSpPr>
            <p:cNvPr id="10" name="object 10"/>
            <p:cNvSpPr/>
            <p:nvPr/>
          </p:nvSpPr>
          <p:spPr>
            <a:xfrm>
              <a:off x="1028700" y="3833800"/>
              <a:ext cx="609600" cy="609600"/>
            </a:xfrm>
            <a:custGeom>
              <a:avLst/>
              <a:gdLst/>
              <a:ahLst/>
              <a:cxnLst/>
              <a:rect l="l" t="t" r="r" b="b"/>
              <a:pathLst>
                <a:path w="609600" h="609600">
                  <a:moveTo>
                    <a:pt x="304800" y="609600"/>
                  </a:moveTo>
                  <a:lnTo>
                    <a:pt x="260076" y="606301"/>
                  </a:lnTo>
                  <a:lnTo>
                    <a:pt x="216321" y="596475"/>
                  </a:lnTo>
                  <a:lnTo>
                    <a:pt x="174481" y="580336"/>
                  </a:lnTo>
                  <a:lnTo>
                    <a:pt x="135462" y="558231"/>
                  </a:lnTo>
                  <a:lnTo>
                    <a:pt x="100108" y="530642"/>
                  </a:lnTo>
                  <a:lnTo>
                    <a:pt x="69186" y="498163"/>
                  </a:lnTo>
                  <a:lnTo>
                    <a:pt x="43364" y="461498"/>
                  </a:lnTo>
                  <a:lnTo>
                    <a:pt x="23201" y="421441"/>
                  </a:lnTo>
                  <a:lnTo>
                    <a:pt x="9134" y="378860"/>
                  </a:lnTo>
                  <a:lnTo>
                    <a:pt x="1467" y="334675"/>
                  </a:lnTo>
                  <a:lnTo>
                    <a:pt x="0" y="304800"/>
                  </a:lnTo>
                  <a:lnTo>
                    <a:pt x="366" y="289844"/>
                  </a:lnTo>
                  <a:lnTo>
                    <a:pt x="5856" y="245336"/>
                  </a:lnTo>
                  <a:lnTo>
                    <a:pt x="17817" y="202115"/>
                  </a:lnTo>
                  <a:lnTo>
                    <a:pt x="35990" y="161118"/>
                  </a:lnTo>
                  <a:lnTo>
                    <a:pt x="59982" y="123230"/>
                  </a:lnTo>
                  <a:lnTo>
                    <a:pt x="89273" y="89273"/>
                  </a:lnTo>
                  <a:lnTo>
                    <a:pt x="123230" y="59982"/>
                  </a:lnTo>
                  <a:lnTo>
                    <a:pt x="161118" y="35990"/>
                  </a:lnTo>
                  <a:lnTo>
                    <a:pt x="202115" y="17817"/>
                  </a:lnTo>
                  <a:lnTo>
                    <a:pt x="245336" y="5856"/>
                  </a:lnTo>
                  <a:lnTo>
                    <a:pt x="289844" y="366"/>
                  </a:lnTo>
                  <a:lnTo>
                    <a:pt x="304800" y="0"/>
                  </a:lnTo>
                  <a:lnTo>
                    <a:pt x="319755" y="366"/>
                  </a:lnTo>
                  <a:lnTo>
                    <a:pt x="364263" y="5856"/>
                  </a:lnTo>
                  <a:lnTo>
                    <a:pt x="407484" y="17817"/>
                  </a:lnTo>
                  <a:lnTo>
                    <a:pt x="448481" y="35990"/>
                  </a:lnTo>
                  <a:lnTo>
                    <a:pt x="486369" y="59982"/>
                  </a:lnTo>
                  <a:lnTo>
                    <a:pt x="520326" y="89273"/>
                  </a:lnTo>
                  <a:lnTo>
                    <a:pt x="549617" y="123230"/>
                  </a:lnTo>
                  <a:lnTo>
                    <a:pt x="573609" y="161118"/>
                  </a:lnTo>
                  <a:lnTo>
                    <a:pt x="591782" y="202115"/>
                  </a:lnTo>
                  <a:lnTo>
                    <a:pt x="603743" y="245336"/>
                  </a:lnTo>
                  <a:lnTo>
                    <a:pt x="609233" y="289844"/>
                  </a:lnTo>
                  <a:lnTo>
                    <a:pt x="609600" y="304800"/>
                  </a:lnTo>
                  <a:lnTo>
                    <a:pt x="609233" y="319755"/>
                  </a:lnTo>
                  <a:lnTo>
                    <a:pt x="603743" y="364263"/>
                  </a:lnTo>
                  <a:lnTo>
                    <a:pt x="591782" y="407484"/>
                  </a:lnTo>
                  <a:lnTo>
                    <a:pt x="573609" y="448481"/>
                  </a:lnTo>
                  <a:lnTo>
                    <a:pt x="549617" y="486369"/>
                  </a:lnTo>
                  <a:lnTo>
                    <a:pt x="520326" y="520326"/>
                  </a:lnTo>
                  <a:lnTo>
                    <a:pt x="486369" y="549617"/>
                  </a:lnTo>
                  <a:lnTo>
                    <a:pt x="448481" y="573609"/>
                  </a:lnTo>
                  <a:lnTo>
                    <a:pt x="407484" y="591782"/>
                  </a:lnTo>
                  <a:lnTo>
                    <a:pt x="364263" y="603743"/>
                  </a:lnTo>
                  <a:lnTo>
                    <a:pt x="319755" y="609233"/>
                  </a:lnTo>
                  <a:lnTo>
                    <a:pt x="304800" y="609600"/>
                  </a:lnTo>
                  <a:close/>
                </a:path>
              </a:pathLst>
            </a:custGeom>
            <a:solidFill>
              <a:srgbClr val="09417D"/>
            </a:solidFill>
          </p:spPr>
          <p:txBody>
            <a:bodyPr wrap="square" lIns="0" tIns="0" rIns="0" bIns="0" rtlCol="0"/>
            <a:lstStyle/>
            <a:p>
              <a:endParaRPr/>
            </a:p>
          </p:txBody>
        </p:sp>
        <p:sp>
          <p:nvSpPr>
            <p:cNvPr id="11" name="object 11"/>
            <p:cNvSpPr/>
            <p:nvPr/>
          </p:nvSpPr>
          <p:spPr>
            <a:xfrm>
              <a:off x="1198033" y="4003133"/>
              <a:ext cx="271145" cy="271145"/>
            </a:xfrm>
            <a:custGeom>
              <a:avLst/>
              <a:gdLst/>
              <a:ahLst/>
              <a:cxnLst/>
              <a:rect l="l" t="t" r="r" b="b"/>
              <a:pathLst>
                <a:path w="271144" h="271145">
                  <a:moveTo>
                    <a:pt x="135466" y="270933"/>
                  </a:moveTo>
                  <a:lnTo>
                    <a:pt x="96142" y="265101"/>
                  </a:lnTo>
                  <a:lnTo>
                    <a:pt x="60205" y="248103"/>
                  </a:lnTo>
                  <a:lnTo>
                    <a:pt x="30748" y="221406"/>
                  </a:lnTo>
                  <a:lnTo>
                    <a:pt x="10311" y="187307"/>
                  </a:lnTo>
                  <a:lnTo>
                    <a:pt x="650" y="148744"/>
                  </a:lnTo>
                  <a:lnTo>
                    <a:pt x="0" y="135466"/>
                  </a:lnTo>
                  <a:lnTo>
                    <a:pt x="650" y="122188"/>
                  </a:lnTo>
                  <a:lnTo>
                    <a:pt x="10311" y="83625"/>
                  </a:lnTo>
                  <a:lnTo>
                    <a:pt x="30748" y="49526"/>
                  </a:lnTo>
                  <a:lnTo>
                    <a:pt x="60205" y="22830"/>
                  </a:lnTo>
                  <a:lnTo>
                    <a:pt x="96142" y="5831"/>
                  </a:lnTo>
                  <a:lnTo>
                    <a:pt x="135466" y="0"/>
                  </a:lnTo>
                  <a:lnTo>
                    <a:pt x="148744" y="650"/>
                  </a:lnTo>
                  <a:lnTo>
                    <a:pt x="187307" y="10311"/>
                  </a:lnTo>
                  <a:lnTo>
                    <a:pt x="221406" y="30748"/>
                  </a:lnTo>
                  <a:lnTo>
                    <a:pt x="248102" y="60205"/>
                  </a:lnTo>
                  <a:lnTo>
                    <a:pt x="265101" y="96142"/>
                  </a:lnTo>
                  <a:lnTo>
                    <a:pt x="270933" y="135466"/>
                  </a:lnTo>
                  <a:lnTo>
                    <a:pt x="270282" y="148744"/>
                  </a:lnTo>
                  <a:lnTo>
                    <a:pt x="260621" y="187307"/>
                  </a:lnTo>
                  <a:lnTo>
                    <a:pt x="240184" y="221406"/>
                  </a:lnTo>
                  <a:lnTo>
                    <a:pt x="210727" y="248102"/>
                  </a:lnTo>
                  <a:lnTo>
                    <a:pt x="174790" y="265101"/>
                  </a:lnTo>
                  <a:lnTo>
                    <a:pt x="135466" y="270933"/>
                  </a:lnTo>
                  <a:close/>
                </a:path>
              </a:pathLst>
            </a:custGeom>
            <a:solidFill>
              <a:srgbClr val="ECECEC"/>
            </a:solidFill>
          </p:spPr>
          <p:txBody>
            <a:bodyPr wrap="square" lIns="0" tIns="0" rIns="0" bIns="0" rtlCol="0"/>
            <a:lstStyle/>
            <a:p>
              <a:endParaRPr/>
            </a:p>
          </p:txBody>
        </p:sp>
      </p:grpSp>
      <p:pic>
        <p:nvPicPr>
          <p:cNvPr id="20" name="Image 19">
            <a:extLst>
              <a:ext uri="{FF2B5EF4-FFF2-40B4-BE49-F238E27FC236}">
                <a16:creationId xmlns:a16="http://schemas.microsoft.com/office/drawing/2014/main" id="{BD391A82-CFEE-460B-BBF9-4FB86105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133707"/>
            <a:ext cx="13198009" cy="8205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220" dirty="0"/>
              <a:t>Les</a:t>
            </a:r>
            <a:r>
              <a:rPr spc="225" dirty="0"/>
              <a:t> </a:t>
            </a:r>
            <a:r>
              <a:rPr spc="459" dirty="0"/>
              <a:t>instances</a:t>
            </a:r>
          </a:p>
        </p:txBody>
      </p:sp>
      <p:grpSp>
        <p:nvGrpSpPr>
          <p:cNvPr id="3" name="object 3"/>
          <p:cNvGrpSpPr/>
          <p:nvPr/>
        </p:nvGrpSpPr>
        <p:grpSpPr>
          <a:xfrm>
            <a:off x="10184872" y="5150567"/>
            <a:ext cx="1482725" cy="1497965"/>
            <a:chOff x="10184872" y="5150567"/>
            <a:chExt cx="1482725" cy="1497965"/>
          </a:xfrm>
        </p:grpSpPr>
        <p:sp>
          <p:nvSpPr>
            <p:cNvPr id="4" name="object 4"/>
            <p:cNvSpPr/>
            <p:nvPr/>
          </p:nvSpPr>
          <p:spPr>
            <a:xfrm>
              <a:off x="10184872" y="5471040"/>
              <a:ext cx="1207770" cy="1177925"/>
            </a:xfrm>
            <a:custGeom>
              <a:avLst/>
              <a:gdLst/>
              <a:ahLst/>
              <a:cxnLst/>
              <a:rect l="l" t="t" r="r" b="b"/>
              <a:pathLst>
                <a:path w="1207770" h="1177925">
                  <a:moveTo>
                    <a:pt x="1207435" y="817203"/>
                  </a:moveTo>
                  <a:lnTo>
                    <a:pt x="936658" y="817203"/>
                  </a:lnTo>
                  <a:lnTo>
                    <a:pt x="971304" y="809314"/>
                  </a:lnTo>
                  <a:lnTo>
                    <a:pt x="997111" y="793600"/>
                  </a:lnTo>
                  <a:lnTo>
                    <a:pt x="1013697" y="777464"/>
                  </a:lnTo>
                  <a:lnTo>
                    <a:pt x="1020940" y="768057"/>
                  </a:lnTo>
                  <a:lnTo>
                    <a:pt x="1035622" y="733647"/>
                  </a:lnTo>
                  <a:lnTo>
                    <a:pt x="1038424" y="695275"/>
                  </a:lnTo>
                  <a:lnTo>
                    <a:pt x="1029345" y="655835"/>
                  </a:lnTo>
                  <a:lnTo>
                    <a:pt x="1008387" y="618222"/>
                  </a:lnTo>
                  <a:lnTo>
                    <a:pt x="1207435" y="618222"/>
                  </a:lnTo>
                  <a:lnTo>
                    <a:pt x="1207435" y="817203"/>
                  </a:lnTo>
                  <a:close/>
                </a:path>
                <a:path w="1207770" h="1177925">
                  <a:moveTo>
                    <a:pt x="933207" y="816904"/>
                  </a:moveTo>
                  <a:lnTo>
                    <a:pt x="650042" y="816904"/>
                  </a:lnTo>
                  <a:lnTo>
                    <a:pt x="650042" y="618521"/>
                  </a:lnTo>
                  <a:lnTo>
                    <a:pt x="850584" y="618521"/>
                  </a:lnTo>
                  <a:lnTo>
                    <a:pt x="832409" y="664694"/>
                  </a:lnTo>
                  <a:lnTo>
                    <a:pt x="827795" y="710108"/>
                  </a:lnTo>
                  <a:lnTo>
                    <a:pt x="836294" y="751309"/>
                  </a:lnTo>
                  <a:lnTo>
                    <a:pt x="857458" y="784839"/>
                  </a:lnTo>
                  <a:lnTo>
                    <a:pt x="890670" y="807989"/>
                  </a:lnTo>
                  <a:lnTo>
                    <a:pt x="912389" y="815096"/>
                  </a:lnTo>
                  <a:lnTo>
                    <a:pt x="933207" y="816904"/>
                  </a:lnTo>
                  <a:close/>
                </a:path>
                <a:path w="1207770" h="1177925">
                  <a:moveTo>
                    <a:pt x="557453" y="1010707"/>
                  </a:moveTo>
                  <a:lnTo>
                    <a:pt x="494092" y="983441"/>
                  </a:lnTo>
                  <a:lnTo>
                    <a:pt x="459321" y="924397"/>
                  </a:lnTo>
                  <a:lnTo>
                    <a:pt x="457570" y="889424"/>
                  </a:lnTo>
                  <a:lnTo>
                    <a:pt x="469599" y="852850"/>
                  </a:lnTo>
                  <a:lnTo>
                    <a:pt x="492612" y="824957"/>
                  </a:lnTo>
                  <a:lnTo>
                    <a:pt x="521789" y="805774"/>
                  </a:lnTo>
                  <a:lnTo>
                    <a:pt x="552311" y="795327"/>
                  </a:lnTo>
                  <a:lnTo>
                    <a:pt x="587629" y="793600"/>
                  </a:lnTo>
                  <a:lnTo>
                    <a:pt x="616979" y="800160"/>
                  </a:lnTo>
                  <a:lnTo>
                    <a:pt x="638428" y="809698"/>
                  </a:lnTo>
                  <a:lnTo>
                    <a:pt x="650042" y="816904"/>
                  </a:lnTo>
                  <a:lnTo>
                    <a:pt x="933207" y="816904"/>
                  </a:lnTo>
                  <a:lnTo>
                    <a:pt x="936658" y="817203"/>
                  </a:lnTo>
                  <a:lnTo>
                    <a:pt x="1207435" y="817203"/>
                  </a:lnTo>
                  <a:lnTo>
                    <a:pt x="1207435" y="973033"/>
                  </a:lnTo>
                  <a:lnTo>
                    <a:pt x="650042" y="973033"/>
                  </a:lnTo>
                  <a:lnTo>
                    <a:pt x="623064" y="995405"/>
                  </a:lnTo>
                  <a:lnTo>
                    <a:pt x="591351" y="1008169"/>
                  </a:lnTo>
                  <a:lnTo>
                    <a:pt x="557453" y="1010707"/>
                  </a:lnTo>
                  <a:close/>
                </a:path>
                <a:path w="1207770" h="1177925">
                  <a:moveTo>
                    <a:pt x="1133315" y="1177408"/>
                  </a:moveTo>
                  <a:lnTo>
                    <a:pt x="650042" y="1177408"/>
                  </a:lnTo>
                  <a:lnTo>
                    <a:pt x="650042" y="973033"/>
                  </a:lnTo>
                  <a:lnTo>
                    <a:pt x="1207435" y="973033"/>
                  </a:lnTo>
                  <a:lnTo>
                    <a:pt x="1207435" y="1103090"/>
                  </a:lnTo>
                  <a:lnTo>
                    <a:pt x="1201611" y="1132022"/>
                  </a:lnTo>
                  <a:lnTo>
                    <a:pt x="1185729" y="1155645"/>
                  </a:lnTo>
                  <a:lnTo>
                    <a:pt x="1162170" y="1171570"/>
                  </a:lnTo>
                  <a:lnTo>
                    <a:pt x="1133315" y="1177408"/>
                  </a:lnTo>
                  <a:close/>
                </a:path>
                <a:path w="1207770" h="1177925">
                  <a:moveTo>
                    <a:pt x="212792" y="568476"/>
                  </a:moveTo>
                  <a:lnTo>
                    <a:pt x="0" y="568476"/>
                  </a:lnTo>
                  <a:lnTo>
                    <a:pt x="0" y="50644"/>
                  </a:lnTo>
                  <a:lnTo>
                    <a:pt x="3983" y="30973"/>
                  </a:lnTo>
                  <a:lnTo>
                    <a:pt x="14832" y="14871"/>
                  </a:lnTo>
                  <a:lnTo>
                    <a:pt x="30890" y="3994"/>
                  </a:lnTo>
                  <a:lnTo>
                    <a:pt x="50503" y="0"/>
                  </a:lnTo>
                  <a:lnTo>
                    <a:pt x="567249" y="0"/>
                  </a:lnTo>
                  <a:lnTo>
                    <a:pt x="567249" y="220857"/>
                  </a:lnTo>
                  <a:lnTo>
                    <a:pt x="744103" y="220857"/>
                  </a:lnTo>
                  <a:lnTo>
                    <a:pt x="749298" y="226851"/>
                  </a:lnTo>
                  <a:lnTo>
                    <a:pt x="762565" y="255085"/>
                  </a:lnTo>
                  <a:lnTo>
                    <a:pt x="767791" y="286186"/>
                  </a:lnTo>
                  <a:lnTo>
                    <a:pt x="764667" y="315315"/>
                  </a:lnTo>
                  <a:lnTo>
                    <a:pt x="754454" y="342337"/>
                  </a:lnTo>
                  <a:lnTo>
                    <a:pt x="742016" y="359905"/>
                  </a:lnTo>
                  <a:lnTo>
                    <a:pt x="566950" y="359905"/>
                  </a:lnTo>
                  <a:lnTo>
                    <a:pt x="566950" y="382680"/>
                  </a:lnTo>
                  <a:lnTo>
                    <a:pt x="284826" y="382680"/>
                  </a:lnTo>
                  <a:lnTo>
                    <a:pt x="248392" y="391553"/>
                  </a:lnTo>
                  <a:lnTo>
                    <a:pt x="205561" y="426043"/>
                  </a:lnTo>
                  <a:lnTo>
                    <a:pt x="187073" y="467169"/>
                  </a:lnTo>
                  <a:lnTo>
                    <a:pt x="185520" y="501500"/>
                  </a:lnTo>
                  <a:lnTo>
                    <a:pt x="194168" y="536055"/>
                  </a:lnTo>
                  <a:lnTo>
                    <a:pt x="212792" y="568476"/>
                  </a:lnTo>
                  <a:close/>
                </a:path>
                <a:path w="1207770" h="1177925">
                  <a:moveTo>
                    <a:pt x="744103" y="220857"/>
                  </a:moveTo>
                  <a:lnTo>
                    <a:pt x="567249" y="220857"/>
                  </a:lnTo>
                  <a:lnTo>
                    <a:pt x="596216" y="195287"/>
                  </a:lnTo>
                  <a:lnTo>
                    <a:pt x="630423" y="180589"/>
                  </a:lnTo>
                  <a:lnTo>
                    <a:pt x="666815" y="177410"/>
                  </a:lnTo>
                  <a:lnTo>
                    <a:pt x="702338" y="186395"/>
                  </a:lnTo>
                  <a:lnTo>
                    <a:pt x="728914" y="203336"/>
                  </a:lnTo>
                  <a:lnTo>
                    <a:pt x="744103" y="220857"/>
                  </a:lnTo>
                  <a:close/>
                </a:path>
                <a:path w="1207770" h="1177925">
                  <a:moveTo>
                    <a:pt x="640248" y="398300"/>
                  </a:moveTo>
                  <a:lnTo>
                    <a:pt x="601470" y="385606"/>
                  </a:lnTo>
                  <a:lnTo>
                    <a:pt x="566950" y="359905"/>
                  </a:lnTo>
                  <a:lnTo>
                    <a:pt x="742016" y="359905"/>
                  </a:lnTo>
                  <a:lnTo>
                    <a:pt x="737908" y="365706"/>
                  </a:lnTo>
                  <a:lnTo>
                    <a:pt x="715787" y="383879"/>
                  </a:lnTo>
                  <a:lnTo>
                    <a:pt x="679587" y="397790"/>
                  </a:lnTo>
                  <a:lnTo>
                    <a:pt x="640248" y="398300"/>
                  </a:lnTo>
                  <a:close/>
                </a:path>
                <a:path w="1207770" h="1177925">
                  <a:moveTo>
                    <a:pt x="566950" y="568177"/>
                  </a:moveTo>
                  <a:lnTo>
                    <a:pt x="356844" y="568177"/>
                  </a:lnTo>
                  <a:lnTo>
                    <a:pt x="378984" y="542152"/>
                  </a:lnTo>
                  <a:lnTo>
                    <a:pt x="391625" y="511239"/>
                  </a:lnTo>
                  <a:lnTo>
                    <a:pt x="385841" y="445311"/>
                  </a:lnTo>
                  <a:lnTo>
                    <a:pt x="344522" y="398038"/>
                  </a:lnTo>
                  <a:lnTo>
                    <a:pt x="284826" y="382680"/>
                  </a:lnTo>
                  <a:lnTo>
                    <a:pt x="566950" y="382680"/>
                  </a:lnTo>
                  <a:lnTo>
                    <a:pt x="566950" y="568177"/>
                  </a:lnTo>
                  <a:close/>
                </a:path>
              </a:pathLst>
            </a:custGeom>
            <a:solidFill>
              <a:srgbClr val="62B8A6"/>
            </a:solidFill>
          </p:spPr>
          <p:txBody>
            <a:bodyPr wrap="square" lIns="0" tIns="0" rIns="0" bIns="0" rtlCol="0"/>
            <a:lstStyle/>
            <a:p>
              <a:endParaRPr/>
            </a:p>
          </p:txBody>
        </p:sp>
        <p:sp>
          <p:nvSpPr>
            <p:cNvPr id="5" name="object 5"/>
            <p:cNvSpPr/>
            <p:nvPr/>
          </p:nvSpPr>
          <p:spPr>
            <a:xfrm>
              <a:off x="10226119" y="5150567"/>
              <a:ext cx="1441450" cy="1469390"/>
            </a:xfrm>
            <a:custGeom>
              <a:avLst/>
              <a:gdLst/>
              <a:ahLst/>
              <a:cxnLst/>
              <a:rect l="l" t="t" r="r" b="b"/>
              <a:pathLst>
                <a:path w="1441450" h="1469390">
                  <a:moveTo>
                    <a:pt x="818602" y="330063"/>
                  </a:moveTo>
                  <a:lnTo>
                    <a:pt x="767196" y="118498"/>
                  </a:lnTo>
                  <a:lnTo>
                    <a:pt x="1247480" y="1030"/>
                  </a:lnTo>
                  <a:lnTo>
                    <a:pt x="1271750" y="0"/>
                  </a:lnTo>
                  <a:lnTo>
                    <a:pt x="1293693" y="8105"/>
                  </a:lnTo>
                  <a:lnTo>
                    <a:pt x="1310986" y="23910"/>
                  </a:lnTo>
                  <a:lnTo>
                    <a:pt x="1321301" y="45980"/>
                  </a:lnTo>
                  <a:lnTo>
                    <a:pt x="1374906" y="266471"/>
                  </a:lnTo>
                  <a:lnTo>
                    <a:pt x="917663" y="266471"/>
                  </a:lnTo>
                  <a:lnTo>
                    <a:pt x="879609" y="275486"/>
                  </a:lnTo>
                  <a:lnTo>
                    <a:pt x="845421" y="297030"/>
                  </a:lnTo>
                  <a:lnTo>
                    <a:pt x="818602" y="330063"/>
                  </a:lnTo>
                  <a:close/>
                </a:path>
                <a:path w="1441450" h="1469390">
                  <a:moveTo>
                    <a:pt x="1429362" y="490462"/>
                  </a:moveTo>
                  <a:lnTo>
                    <a:pt x="920666" y="490462"/>
                  </a:lnTo>
                  <a:lnTo>
                    <a:pt x="955875" y="484993"/>
                  </a:lnTo>
                  <a:lnTo>
                    <a:pt x="955707" y="484993"/>
                  </a:lnTo>
                  <a:lnTo>
                    <a:pt x="987463" y="468811"/>
                  </a:lnTo>
                  <a:lnTo>
                    <a:pt x="1009832" y="446696"/>
                  </a:lnTo>
                  <a:lnTo>
                    <a:pt x="1025196" y="419328"/>
                  </a:lnTo>
                  <a:lnTo>
                    <a:pt x="1032602" y="388532"/>
                  </a:lnTo>
                  <a:lnTo>
                    <a:pt x="1031098" y="356134"/>
                  </a:lnTo>
                  <a:lnTo>
                    <a:pt x="1004574" y="302795"/>
                  </a:lnTo>
                  <a:lnTo>
                    <a:pt x="956082" y="271025"/>
                  </a:lnTo>
                  <a:lnTo>
                    <a:pt x="917663" y="266471"/>
                  </a:lnTo>
                  <a:lnTo>
                    <a:pt x="1374906" y="266471"/>
                  </a:lnTo>
                  <a:lnTo>
                    <a:pt x="1429362" y="490462"/>
                  </a:lnTo>
                  <a:close/>
                </a:path>
                <a:path w="1441450" h="1469390">
                  <a:moveTo>
                    <a:pt x="1053218" y="1469114"/>
                  </a:moveTo>
                  <a:lnTo>
                    <a:pt x="567554" y="1469114"/>
                  </a:lnTo>
                  <a:lnTo>
                    <a:pt x="565761" y="1467316"/>
                  </a:lnTo>
                  <a:lnTo>
                    <a:pt x="565761" y="1464919"/>
                  </a:lnTo>
                  <a:lnTo>
                    <a:pt x="65751" y="1464919"/>
                  </a:lnTo>
                  <a:lnTo>
                    <a:pt x="41753" y="1460077"/>
                  </a:lnTo>
                  <a:lnTo>
                    <a:pt x="22184" y="1446863"/>
                  </a:lnTo>
                  <a:lnTo>
                    <a:pt x="9006" y="1427244"/>
                  </a:lnTo>
                  <a:lnTo>
                    <a:pt x="4178" y="1403186"/>
                  </a:lnTo>
                  <a:lnTo>
                    <a:pt x="4178" y="910227"/>
                  </a:lnTo>
                  <a:lnTo>
                    <a:pt x="1784" y="910227"/>
                  </a:lnTo>
                  <a:lnTo>
                    <a:pt x="0" y="908429"/>
                  </a:lnTo>
                  <a:lnTo>
                    <a:pt x="60" y="387600"/>
                  </a:lnTo>
                  <a:lnTo>
                    <a:pt x="4300" y="366562"/>
                  </a:lnTo>
                  <a:lnTo>
                    <a:pt x="16025" y="349129"/>
                  </a:lnTo>
                  <a:lnTo>
                    <a:pt x="33410" y="337372"/>
                  </a:lnTo>
                  <a:lnTo>
                    <a:pt x="54690" y="333060"/>
                  </a:lnTo>
                  <a:lnTo>
                    <a:pt x="574126" y="333060"/>
                  </a:lnTo>
                  <a:lnTo>
                    <a:pt x="575919" y="334858"/>
                  </a:lnTo>
                  <a:lnTo>
                    <a:pt x="575919" y="341151"/>
                  </a:lnTo>
                  <a:lnTo>
                    <a:pt x="54696" y="341151"/>
                  </a:lnTo>
                  <a:lnTo>
                    <a:pt x="36740" y="344826"/>
                  </a:lnTo>
                  <a:lnTo>
                    <a:pt x="22007" y="354823"/>
                  </a:lnTo>
                  <a:lnTo>
                    <a:pt x="12037" y="369596"/>
                  </a:lnTo>
                  <a:lnTo>
                    <a:pt x="8371" y="387600"/>
                  </a:lnTo>
                  <a:lnTo>
                    <a:pt x="8371" y="901237"/>
                  </a:lnTo>
                  <a:lnTo>
                    <a:pt x="372004" y="901237"/>
                  </a:lnTo>
                  <a:lnTo>
                    <a:pt x="371791" y="901536"/>
                  </a:lnTo>
                  <a:lnTo>
                    <a:pt x="575919" y="901536"/>
                  </a:lnTo>
                  <a:lnTo>
                    <a:pt x="575919" y="901836"/>
                  </a:lnTo>
                  <a:lnTo>
                    <a:pt x="772277" y="901836"/>
                  </a:lnTo>
                  <a:lnTo>
                    <a:pt x="773472" y="902735"/>
                  </a:lnTo>
                  <a:lnTo>
                    <a:pt x="774369" y="903934"/>
                  </a:lnTo>
                  <a:lnTo>
                    <a:pt x="774967" y="905132"/>
                  </a:lnTo>
                  <a:lnTo>
                    <a:pt x="774967" y="906930"/>
                  </a:lnTo>
                  <a:lnTo>
                    <a:pt x="774369" y="908129"/>
                  </a:lnTo>
                  <a:lnTo>
                    <a:pt x="773658" y="909927"/>
                  </a:lnTo>
                  <a:lnTo>
                    <a:pt x="574126" y="909927"/>
                  </a:lnTo>
                  <a:lnTo>
                    <a:pt x="574126" y="1080777"/>
                  </a:lnTo>
                  <a:lnTo>
                    <a:pt x="502098" y="1080777"/>
                  </a:lnTo>
                  <a:lnTo>
                    <a:pt x="438439" y="1094225"/>
                  </a:lnTo>
                  <a:lnTo>
                    <a:pt x="405115" y="1120858"/>
                  </a:lnTo>
                  <a:lnTo>
                    <a:pt x="376274" y="1194016"/>
                  </a:lnTo>
                  <a:lnTo>
                    <a:pt x="383031" y="1227602"/>
                  </a:lnTo>
                  <a:lnTo>
                    <a:pt x="400072" y="1256834"/>
                  </a:lnTo>
                  <a:lnTo>
                    <a:pt x="425237" y="1279605"/>
                  </a:lnTo>
                  <a:lnTo>
                    <a:pt x="456371" y="1293806"/>
                  </a:lnTo>
                  <a:lnTo>
                    <a:pt x="485987" y="1297655"/>
                  </a:lnTo>
                  <a:lnTo>
                    <a:pt x="574126" y="1297655"/>
                  </a:lnTo>
                  <a:lnTo>
                    <a:pt x="574126" y="1460424"/>
                  </a:lnTo>
                  <a:lnTo>
                    <a:pt x="1087362" y="1460424"/>
                  </a:lnTo>
                  <a:lnTo>
                    <a:pt x="1083609" y="1462957"/>
                  </a:lnTo>
                  <a:lnTo>
                    <a:pt x="1053218" y="1469114"/>
                  </a:lnTo>
                  <a:close/>
                </a:path>
                <a:path w="1441450" h="1469390">
                  <a:moveTo>
                    <a:pt x="571741" y="562308"/>
                  </a:moveTo>
                  <a:lnTo>
                    <a:pt x="569948" y="561709"/>
                  </a:lnTo>
                  <a:lnTo>
                    <a:pt x="568454" y="561110"/>
                  </a:lnTo>
                  <a:lnTo>
                    <a:pt x="567258" y="559611"/>
                  </a:lnTo>
                  <a:lnTo>
                    <a:pt x="567258" y="341151"/>
                  </a:lnTo>
                  <a:lnTo>
                    <a:pt x="575919" y="341151"/>
                  </a:lnTo>
                  <a:lnTo>
                    <a:pt x="575919" y="547325"/>
                  </a:lnTo>
                  <a:lnTo>
                    <a:pt x="589345" y="547325"/>
                  </a:lnTo>
                  <a:lnTo>
                    <a:pt x="574431" y="560510"/>
                  </a:lnTo>
                  <a:lnTo>
                    <a:pt x="573534" y="561709"/>
                  </a:lnTo>
                  <a:lnTo>
                    <a:pt x="571741" y="562308"/>
                  </a:lnTo>
                  <a:close/>
                </a:path>
                <a:path w="1441450" h="1469390">
                  <a:moveTo>
                    <a:pt x="901593" y="671039"/>
                  </a:moveTo>
                  <a:lnTo>
                    <a:pt x="901377" y="671039"/>
                  </a:lnTo>
                  <a:lnTo>
                    <a:pt x="852148" y="468811"/>
                  </a:lnTo>
                  <a:lnTo>
                    <a:pt x="852075" y="468511"/>
                  </a:lnTo>
                  <a:lnTo>
                    <a:pt x="885250" y="484993"/>
                  </a:lnTo>
                  <a:lnTo>
                    <a:pt x="920666" y="490462"/>
                  </a:lnTo>
                  <a:lnTo>
                    <a:pt x="1429362" y="490462"/>
                  </a:lnTo>
                  <a:lnTo>
                    <a:pt x="1441148" y="538940"/>
                  </a:lnTo>
                  <a:lnTo>
                    <a:pt x="1246883" y="586588"/>
                  </a:lnTo>
                  <a:lnTo>
                    <a:pt x="1273071" y="610093"/>
                  </a:lnTo>
                  <a:lnTo>
                    <a:pt x="1281768" y="623741"/>
                  </a:lnTo>
                  <a:lnTo>
                    <a:pt x="1094160" y="623741"/>
                  </a:lnTo>
                  <a:lnTo>
                    <a:pt x="901593" y="671039"/>
                  </a:lnTo>
                  <a:close/>
                </a:path>
                <a:path w="1441450" h="1469390">
                  <a:moveTo>
                    <a:pt x="589345" y="547325"/>
                  </a:moveTo>
                  <a:lnTo>
                    <a:pt x="575919" y="547325"/>
                  </a:lnTo>
                  <a:lnTo>
                    <a:pt x="605269" y="525111"/>
                  </a:lnTo>
                  <a:lnTo>
                    <a:pt x="638794" y="512787"/>
                  </a:lnTo>
                  <a:lnTo>
                    <a:pt x="674056" y="510915"/>
                  </a:lnTo>
                  <a:lnTo>
                    <a:pt x="703041" y="518580"/>
                  </a:lnTo>
                  <a:lnTo>
                    <a:pt x="670256" y="518580"/>
                  </a:lnTo>
                  <a:lnTo>
                    <a:pt x="635102" y="521740"/>
                  </a:lnTo>
                  <a:lnTo>
                    <a:pt x="602188" y="535970"/>
                  </a:lnTo>
                  <a:lnTo>
                    <a:pt x="589345" y="547325"/>
                  </a:lnTo>
                  <a:close/>
                </a:path>
                <a:path w="1441450" h="1469390">
                  <a:moveTo>
                    <a:pt x="706921" y="731248"/>
                  </a:moveTo>
                  <a:lnTo>
                    <a:pt x="644292" y="731248"/>
                  </a:lnTo>
                  <a:lnTo>
                    <a:pt x="682314" y="730995"/>
                  </a:lnTo>
                  <a:lnTo>
                    <a:pt x="717590" y="717538"/>
                  </a:lnTo>
                  <a:lnTo>
                    <a:pt x="754650" y="677457"/>
                  </a:lnTo>
                  <a:lnTo>
                    <a:pt x="767469" y="623741"/>
                  </a:lnTo>
                  <a:lnTo>
                    <a:pt x="767501" y="623441"/>
                  </a:lnTo>
                  <a:lnTo>
                    <a:pt x="762528" y="593198"/>
                  </a:lnTo>
                  <a:lnTo>
                    <a:pt x="749681" y="566017"/>
                  </a:lnTo>
                  <a:lnTo>
                    <a:pt x="730054" y="543499"/>
                  </a:lnTo>
                  <a:lnTo>
                    <a:pt x="704738" y="527247"/>
                  </a:lnTo>
                  <a:lnTo>
                    <a:pt x="670256" y="518580"/>
                  </a:lnTo>
                  <a:lnTo>
                    <a:pt x="703041" y="518580"/>
                  </a:lnTo>
                  <a:lnTo>
                    <a:pt x="757044" y="561709"/>
                  </a:lnTo>
                  <a:lnTo>
                    <a:pt x="776411" y="623441"/>
                  </a:lnTo>
                  <a:lnTo>
                    <a:pt x="776461" y="623741"/>
                  </a:lnTo>
                  <a:lnTo>
                    <a:pt x="773225" y="654022"/>
                  </a:lnTo>
                  <a:lnTo>
                    <a:pt x="762676" y="681915"/>
                  </a:lnTo>
                  <a:lnTo>
                    <a:pt x="745570" y="706043"/>
                  </a:lnTo>
                  <a:lnTo>
                    <a:pt x="722664" y="725030"/>
                  </a:lnTo>
                  <a:lnTo>
                    <a:pt x="706921" y="731248"/>
                  </a:lnTo>
                  <a:close/>
                </a:path>
                <a:path w="1441450" h="1469390">
                  <a:moveTo>
                    <a:pt x="1184073" y="798463"/>
                  </a:moveTo>
                  <a:lnTo>
                    <a:pt x="1126933" y="771109"/>
                  </a:lnTo>
                  <a:lnTo>
                    <a:pt x="1096346" y="732128"/>
                  </a:lnTo>
                  <a:lnTo>
                    <a:pt x="1084802" y="660956"/>
                  </a:lnTo>
                  <a:lnTo>
                    <a:pt x="1094160" y="623741"/>
                  </a:lnTo>
                  <a:lnTo>
                    <a:pt x="1281768" y="623741"/>
                  </a:lnTo>
                  <a:lnTo>
                    <a:pt x="1291414" y="638880"/>
                  </a:lnTo>
                  <a:lnTo>
                    <a:pt x="1301016" y="671039"/>
                  </a:lnTo>
                  <a:lnTo>
                    <a:pt x="1300978" y="704652"/>
                  </a:lnTo>
                  <a:lnTo>
                    <a:pt x="1277965" y="759380"/>
                  </a:lnTo>
                  <a:lnTo>
                    <a:pt x="1225364" y="796352"/>
                  </a:lnTo>
                  <a:lnTo>
                    <a:pt x="1184073" y="798463"/>
                  </a:lnTo>
                  <a:close/>
                </a:path>
                <a:path w="1441450" h="1469390">
                  <a:moveTo>
                    <a:pt x="575919" y="901536"/>
                  </a:moveTo>
                  <a:lnTo>
                    <a:pt x="567252" y="901536"/>
                  </a:lnTo>
                  <a:lnTo>
                    <a:pt x="567252" y="695662"/>
                  </a:lnTo>
                  <a:lnTo>
                    <a:pt x="568448" y="694164"/>
                  </a:lnTo>
                  <a:lnTo>
                    <a:pt x="569948" y="693564"/>
                  </a:lnTo>
                  <a:lnTo>
                    <a:pt x="571442" y="692665"/>
                  </a:lnTo>
                  <a:lnTo>
                    <a:pt x="573235" y="693265"/>
                  </a:lnTo>
                  <a:lnTo>
                    <a:pt x="574132" y="694164"/>
                  </a:lnTo>
                  <a:lnTo>
                    <a:pt x="591751" y="707349"/>
                  </a:lnTo>
                  <a:lnTo>
                    <a:pt x="575919" y="707349"/>
                  </a:lnTo>
                  <a:lnTo>
                    <a:pt x="575919" y="901536"/>
                  </a:lnTo>
                  <a:close/>
                </a:path>
                <a:path w="1441450" h="1469390">
                  <a:moveTo>
                    <a:pt x="648395" y="740575"/>
                  </a:moveTo>
                  <a:lnTo>
                    <a:pt x="610364" y="729792"/>
                  </a:lnTo>
                  <a:lnTo>
                    <a:pt x="575919" y="707349"/>
                  </a:lnTo>
                  <a:lnTo>
                    <a:pt x="591751" y="707349"/>
                  </a:lnTo>
                  <a:lnTo>
                    <a:pt x="607054" y="718802"/>
                  </a:lnTo>
                  <a:lnTo>
                    <a:pt x="644292" y="731248"/>
                  </a:lnTo>
                  <a:lnTo>
                    <a:pt x="706921" y="731248"/>
                  </a:lnTo>
                  <a:lnTo>
                    <a:pt x="686875" y="739166"/>
                  </a:lnTo>
                  <a:lnTo>
                    <a:pt x="648395" y="740575"/>
                  </a:lnTo>
                  <a:close/>
                </a:path>
                <a:path w="1441450" h="1469390">
                  <a:moveTo>
                    <a:pt x="372004" y="901237"/>
                  </a:moveTo>
                  <a:lnTo>
                    <a:pt x="209209" y="901237"/>
                  </a:lnTo>
                  <a:lnTo>
                    <a:pt x="192711" y="868975"/>
                  </a:lnTo>
                  <a:lnTo>
                    <a:pt x="185520" y="835084"/>
                  </a:lnTo>
                  <a:lnTo>
                    <a:pt x="187856" y="801530"/>
                  </a:lnTo>
                  <a:lnTo>
                    <a:pt x="199938" y="770280"/>
                  </a:lnTo>
                  <a:lnTo>
                    <a:pt x="206172" y="761253"/>
                  </a:lnTo>
                  <a:lnTo>
                    <a:pt x="223105" y="743235"/>
                  </a:lnTo>
                  <a:lnTo>
                    <a:pt x="250911" y="725030"/>
                  </a:lnTo>
                  <a:lnTo>
                    <a:pt x="251104" y="725030"/>
                  </a:lnTo>
                  <a:lnTo>
                    <a:pt x="289303" y="715740"/>
                  </a:lnTo>
                  <a:lnTo>
                    <a:pt x="351626" y="732128"/>
                  </a:lnTo>
                  <a:lnTo>
                    <a:pt x="394206" y="781068"/>
                  </a:lnTo>
                  <a:lnTo>
                    <a:pt x="402472" y="812450"/>
                  </a:lnTo>
                  <a:lnTo>
                    <a:pt x="401155" y="844449"/>
                  </a:lnTo>
                  <a:lnTo>
                    <a:pt x="390760" y="874875"/>
                  </a:lnTo>
                  <a:lnTo>
                    <a:pt x="372004" y="901237"/>
                  </a:lnTo>
                  <a:close/>
                </a:path>
                <a:path w="1441450" h="1469390">
                  <a:moveTo>
                    <a:pt x="892328" y="1100818"/>
                  </a:moveTo>
                  <a:lnTo>
                    <a:pt x="856558" y="1100818"/>
                  </a:lnTo>
                  <a:lnTo>
                    <a:pt x="889551" y="1093167"/>
                  </a:lnTo>
                  <a:lnTo>
                    <a:pt x="914278" y="1078043"/>
                  </a:lnTo>
                  <a:lnTo>
                    <a:pt x="930318" y="1062469"/>
                  </a:lnTo>
                  <a:lnTo>
                    <a:pt x="937253" y="1053470"/>
                  </a:lnTo>
                  <a:lnTo>
                    <a:pt x="951646" y="1019935"/>
                  </a:lnTo>
                  <a:lnTo>
                    <a:pt x="954214" y="982747"/>
                  </a:lnTo>
                  <a:lnTo>
                    <a:pt x="945239" y="944661"/>
                  </a:lnTo>
                  <a:lnTo>
                    <a:pt x="924999" y="908429"/>
                  </a:lnTo>
                  <a:lnTo>
                    <a:pt x="924103" y="906930"/>
                  </a:lnTo>
                  <a:lnTo>
                    <a:pt x="924222" y="905132"/>
                  </a:lnTo>
                  <a:lnTo>
                    <a:pt x="925179" y="902735"/>
                  </a:lnTo>
                  <a:lnTo>
                    <a:pt x="925298" y="902435"/>
                  </a:lnTo>
                  <a:lnTo>
                    <a:pt x="926793" y="901536"/>
                  </a:lnTo>
                  <a:lnTo>
                    <a:pt x="1129729" y="901536"/>
                  </a:lnTo>
                  <a:lnTo>
                    <a:pt x="1131522" y="903334"/>
                  </a:lnTo>
                  <a:lnTo>
                    <a:pt x="1131522" y="909927"/>
                  </a:lnTo>
                  <a:lnTo>
                    <a:pt x="936357" y="909927"/>
                  </a:lnTo>
                  <a:lnTo>
                    <a:pt x="955097" y="947260"/>
                  </a:lnTo>
                  <a:lnTo>
                    <a:pt x="962769" y="986081"/>
                  </a:lnTo>
                  <a:lnTo>
                    <a:pt x="959178" y="1023835"/>
                  </a:lnTo>
                  <a:lnTo>
                    <a:pt x="944127" y="1057965"/>
                  </a:lnTo>
                  <a:lnTo>
                    <a:pt x="935572" y="1069043"/>
                  </a:lnTo>
                  <a:lnTo>
                    <a:pt x="918051" y="1085684"/>
                  </a:lnTo>
                  <a:lnTo>
                    <a:pt x="892328" y="1100818"/>
                  </a:lnTo>
                  <a:close/>
                </a:path>
                <a:path w="1441450" h="1469390">
                  <a:moveTo>
                    <a:pt x="856558" y="1108909"/>
                  </a:moveTo>
                  <a:lnTo>
                    <a:pt x="812214" y="1100631"/>
                  </a:lnTo>
                  <a:lnTo>
                    <a:pt x="774369" y="1075046"/>
                  </a:lnTo>
                  <a:lnTo>
                    <a:pt x="752934" y="1041450"/>
                  </a:lnTo>
                  <a:lnTo>
                    <a:pt x="743884" y="1000465"/>
                  </a:lnTo>
                  <a:lnTo>
                    <a:pt x="747387" y="955491"/>
                  </a:lnTo>
                  <a:lnTo>
                    <a:pt x="763503" y="910227"/>
                  </a:lnTo>
                  <a:lnTo>
                    <a:pt x="763610" y="909927"/>
                  </a:lnTo>
                  <a:lnTo>
                    <a:pt x="773658" y="909927"/>
                  </a:lnTo>
                  <a:lnTo>
                    <a:pt x="756815" y="952541"/>
                  </a:lnTo>
                  <a:lnTo>
                    <a:pt x="752066" y="996644"/>
                  </a:lnTo>
                  <a:lnTo>
                    <a:pt x="760037" y="1036871"/>
                  </a:lnTo>
                  <a:lnTo>
                    <a:pt x="780645" y="1069652"/>
                  </a:lnTo>
                  <a:lnTo>
                    <a:pt x="828348" y="1097802"/>
                  </a:lnTo>
                  <a:lnTo>
                    <a:pt x="856558" y="1100818"/>
                  </a:lnTo>
                  <a:lnTo>
                    <a:pt x="892328" y="1100818"/>
                  </a:lnTo>
                  <a:lnTo>
                    <a:pt x="891676" y="1101202"/>
                  </a:lnTo>
                  <a:lnTo>
                    <a:pt x="856558" y="1108909"/>
                  </a:lnTo>
                  <a:close/>
                </a:path>
                <a:path w="1441450" h="1469390">
                  <a:moveTo>
                    <a:pt x="1087362" y="1460424"/>
                  </a:moveTo>
                  <a:lnTo>
                    <a:pt x="1053514" y="1460424"/>
                  </a:lnTo>
                  <a:lnTo>
                    <a:pt x="1080706" y="1454903"/>
                  </a:lnTo>
                  <a:lnTo>
                    <a:pt x="1102939" y="1439859"/>
                  </a:lnTo>
                  <a:lnTo>
                    <a:pt x="1117944" y="1417566"/>
                  </a:lnTo>
                  <a:lnTo>
                    <a:pt x="1123389" y="1390600"/>
                  </a:lnTo>
                  <a:lnTo>
                    <a:pt x="1123449" y="1390300"/>
                  </a:lnTo>
                  <a:lnTo>
                    <a:pt x="1123150" y="1390300"/>
                  </a:lnTo>
                  <a:lnTo>
                    <a:pt x="1123150" y="909927"/>
                  </a:lnTo>
                  <a:lnTo>
                    <a:pt x="1131522" y="909927"/>
                  </a:lnTo>
                  <a:lnTo>
                    <a:pt x="1131522" y="1390600"/>
                  </a:lnTo>
                  <a:lnTo>
                    <a:pt x="1125339" y="1421199"/>
                  </a:lnTo>
                  <a:lnTo>
                    <a:pt x="1108509" y="1446152"/>
                  </a:lnTo>
                  <a:lnTo>
                    <a:pt x="1087362" y="1460424"/>
                  </a:lnTo>
                  <a:close/>
                </a:path>
                <a:path w="1441450" h="1469390">
                  <a:moveTo>
                    <a:pt x="574126" y="1297655"/>
                  </a:moveTo>
                  <a:lnTo>
                    <a:pt x="485987" y="1297655"/>
                  </a:lnTo>
                  <a:lnTo>
                    <a:pt x="515099" y="1293357"/>
                  </a:lnTo>
                  <a:lnTo>
                    <a:pt x="542194" y="1281417"/>
                  </a:lnTo>
                  <a:lnTo>
                    <a:pt x="565758" y="1262341"/>
                  </a:lnTo>
                  <a:lnTo>
                    <a:pt x="565758" y="1102616"/>
                  </a:lnTo>
                  <a:lnTo>
                    <a:pt x="534853" y="1087356"/>
                  </a:lnTo>
                  <a:lnTo>
                    <a:pt x="502098" y="1080777"/>
                  </a:lnTo>
                  <a:lnTo>
                    <a:pt x="574126" y="1080777"/>
                  </a:lnTo>
                  <a:lnTo>
                    <a:pt x="574126" y="1297655"/>
                  </a:lnTo>
                  <a:close/>
                </a:path>
              </a:pathLst>
            </a:custGeom>
            <a:solidFill>
              <a:srgbClr val="09417D"/>
            </a:solidFill>
          </p:spPr>
          <p:txBody>
            <a:bodyPr wrap="square" lIns="0" tIns="0" rIns="0" bIns="0" rtlCol="0"/>
            <a:lstStyle/>
            <a:p>
              <a:endParaRPr/>
            </a:p>
          </p:txBody>
        </p:sp>
      </p:grpSp>
      <p:grpSp>
        <p:nvGrpSpPr>
          <p:cNvPr id="6" name="object 6"/>
          <p:cNvGrpSpPr/>
          <p:nvPr/>
        </p:nvGrpSpPr>
        <p:grpSpPr>
          <a:xfrm>
            <a:off x="1679948" y="1833495"/>
            <a:ext cx="7269480" cy="6830059"/>
            <a:chOff x="1679948" y="1833495"/>
            <a:chExt cx="7269480" cy="6830059"/>
          </a:xfrm>
        </p:grpSpPr>
        <p:sp>
          <p:nvSpPr>
            <p:cNvPr id="7" name="object 7"/>
            <p:cNvSpPr/>
            <p:nvPr/>
          </p:nvSpPr>
          <p:spPr>
            <a:xfrm>
              <a:off x="1679948" y="1833495"/>
              <a:ext cx="7269480" cy="6830059"/>
            </a:xfrm>
            <a:custGeom>
              <a:avLst/>
              <a:gdLst/>
              <a:ahLst/>
              <a:cxnLst/>
              <a:rect l="l" t="t" r="r" b="b"/>
              <a:pathLst>
                <a:path w="7269480" h="6830059">
                  <a:moveTo>
                    <a:pt x="6018964" y="6589713"/>
                  </a:moveTo>
                  <a:lnTo>
                    <a:pt x="5981828" y="6609815"/>
                  </a:lnTo>
                  <a:lnTo>
                    <a:pt x="5944820" y="6628902"/>
                  </a:lnTo>
                  <a:lnTo>
                    <a:pt x="5907939" y="6646992"/>
                  </a:lnTo>
                  <a:lnTo>
                    <a:pt x="5871181" y="6664105"/>
                  </a:lnTo>
                  <a:lnTo>
                    <a:pt x="5834545" y="6680258"/>
                  </a:lnTo>
                  <a:lnTo>
                    <a:pt x="5798028" y="6695469"/>
                  </a:lnTo>
                  <a:lnTo>
                    <a:pt x="5761627" y="6709756"/>
                  </a:lnTo>
                  <a:lnTo>
                    <a:pt x="5725340" y="6723139"/>
                  </a:lnTo>
                  <a:lnTo>
                    <a:pt x="5689164" y="6735634"/>
                  </a:lnTo>
                  <a:lnTo>
                    <a:pt x="5617137" y="6758037"/>
                  </a:lnTo>
                  <a:lnTo>
                    <a:pt x="5545524" y="6777110"/>
                  </a:lnTo>
                  <a:lnTo>
                    <a:pt x="5474307" y="6792999"/>
                  </a:lnTo>
                  <a:lnTo>
                    <a:pt x="5403465" y="6805851"/>
                  </a:lnTo>
                  <a:lnTo>
                    <a:pt x="5332978" y="6815810"/>
                  </a:lnTo>
                  <a:lnTo>
                    <a:pt x="5262827" y="6823022"/>
                  </a:lnTo>
                  <a:lnTo>
                    <a:pt x="5192991" y="6827634"/>
                  </a:lnTo>
                  <a:lnTo>
                    <a:pt x="5123450" y="6829790"/>
                  </a:lnTo>
                  <a:lnTo>
                    <a:pt x="5088783" y="6829993"/>
                  </a:lnTo>
                  <a:lnTo>
                    <a:pt x="5054184" y="6829637"/>
                  </a:lnTo>
                  <a:lnTo>
                    <a:pt x="4985173" y="6827320"/>
                  </a:lnTo>
                  <a:lnTo>
                    <a:pt x="4916398" y="6822985"/>
                  </a:lnTo>
                  <a:lnTo>
                    <a:pt x="4847837" y="6816778"/>
                  </a:lnTo>
                  <a:lnTo>
                    <a:pt x="4779472" y="6808845"/>
                  </a:lnTo>
                  <a:lnTo>
                    <a:pt x="4711282" y="6799330"/>
                  </a:lnTo>
                  <a:lnTo>
                    <a:pt x="4609282" y="6782413"/>
                  </a:lnTo>
                  <a:lnTo>
                    <a:pt x="4541442" y="6769584"/>
                  </a:lnTo>
                  <a:lnTo>
                    <a:pt x="4473708" y="6755684"/>
                  </a:lnTo>
                  <a:lnTo>
                    <a:pt x="4406058" y="6740859"/>
                  </a:lnTo>
                  <a:lnTo>
                    <a:pt x="4304700" y="6717205"/>
                  </a:lnTo>
                  <a:lnTo>
                    <a:pt x="4169667" y="6683789"/>
                  </a:lnTo>
                  <a:lnTo>
                    <a:pt x="3865526" y="6606440"/>
                  </a:lnTo>
                  <a:lnTo>
                    <a:pt x="3763808" y="6581739"/>
                  </a:lnTo>
                  <a:lnTo>
                    <a:pt x="3695845" y="6565998"/>
                  </a:lnTo>
                  <a:lnTo>
                    <a:pt x="3627736" y="6551008"/>
                  </a:lnTo>
                  <a:lnTo>
                    <a:pt x="3559462" y="6536914"/>
                  </a:lnTo>
                  <a:lnTo>
                    <a:pt x="3491003" y="6523862"/>
                  </a:lnTo>
                  <a:lnTo>
                    <a:pt x="3422340" y="6511997"/>
                  </a:lnTo>
                  <a:lnTo>
                    <a:pt x="3353451" y="6501467"/>
                  </a:lnTo>
                  <a:lnTo>
                    <a:pt x="3284317" y="6492415"/>
                  </a:lnTo>
                  <a:lnTo>
                    <a:pt x="3214918" y="6484989"/>
                  </a:lnTo>
                  <a:lnTo>
                    <a:pt x="3145234" y="6479333"/>
                  </a:lnTo>
                  <a:lnTo>
                    <a:pt x="3075245" y="6475594"/>
                  </a:lnTo>
                  <a:lnTo>
                    <a:pt x="3004931" y="6473916"/>
                  </a:lnTo>
                  <a:lnTo>
                    <a:pt x="2969646" y="6473896"/>
                  </a:lnTo>
                  <a:lnTo>
                    <a:pt x="2934272" y="6474447"/>
                  </a:lnTo>
                  <a:lnTo>
                    <a:pt x="2863248" y="6477331"/>
                  </a:lnTo>
                  <a:lnTo>
                    <a:pt x="2791839" y="6482714"/>
                  </a:lnTo>
                  <a:lnTo>
                    <a:pt x="2720024" y="6490743"/>
                  </a:lnTo>
                  <a:lnTo>
                    <a:pt x="2647785" y="6501562"/>
                  </a:lnTo>
                  <a:lnTo>
                    <a:pt x="2575100" y="6515317"/>
                  </a:lnTo>
                  <a:lnTo>
                    <a:pt x="2501950" y="6532155"/>
                  </a:lnTo>
                  <a:lnTo>
                    <a:pt x="2428316" y="6552220"/>
                  </a:lnTo>
                  <a:lnTo>
                    <a:pt x="2391310" y="6563509"/>
                  </a:lnTo>
                  <a:lnTo>
                    <a:pt x="2303667" y="6592112"/>
                  </a:lnTo>
                  <a:lnTo>
                    <a:pt x="2253575" y="6607259"/>
                  </a:lnTo>
                  <a:lnTo>
                    <a:pt x="2203903" y="6621117"/>
                  </a:lnTo>
                  <a:lnTo>
                    <a:pt x="2154657" y="6633701"/>
                  </a:lnTo>
                  <a:lnTo>
                    <a:pt x="2105840" y="6645029"/>
                  </a:lnTo>
                  <a:lnTo>
                    <a:pt x="2057458" y="6655117"/>
                  </a:lnTo>
                  <a:lnTo>
                    <a:pt x="2009515" y="6663982"/>
                  </a:lnTo>
                  <a:lnTo>
                    <a:pt x="1962015" y="6671639"/>
                  </a:lnTo>
                  <a:lnTo>
                    <a:pt x="1914964" y="6678106"/>
                  </a:lnTo>
                  <a:lnTo>
                    <a:pt x="1868365" y="6683398"/>
                  </a:lnTo>
                  <a:lnTo>
                    <a:pt x="1822224" y="6687533"/>
                  </a:lnTo>
                  <a:lnTo>
                    <a:pt x="1776545" y="6690526"/>
                  </a:lnTo>
                  <a:lnTo>
                    <a:pt x="1731332" y="6692394"/>
                  </a:lnTo>
                  <a:lnTo>
                    <a:pt x="1686591" y="6693154"/>
                  </a:lnTo>
                  <a:lnTo>
                    <a:pt x="1642325" y="6692822"/>
                  </a:lnTo>
                  <a:lnTo>
                    <a:pt x="1598540" y="6691414"/>
                  </a:lnTo>
                  <a:lnTo>
                    <a:pt x="1555240" y="6688948"/>
                  </a:lnTo>
                  <a:lnTo>
                    <a:pt x="1512429" y="6685438"/>
                  </a:lnTo>
                  <a:lnTo>
                    <a:pt x="1470113" y="6680903"/>
                  </a:lnTo>
                  <a:lnTo>
                    <a:pt x="1428295" y="6675357"/>
                  </a:lnTo>
                  <a:lnTo>
                    <a:pt x="1386981" y="6668819"/>
                  </a:lnTo>
                  <a:lnTo>
                    <a:pt x="1346175" y="6661303"/>
                  </a:lnTo>
                  <a:lnTo>
                    <a:pt x="1305881" y="6652827"/>
                  </a:lnTo>
                  <a:lnTo>
                    <a:pt x="1266105" y="6643407"/>
                  </a:lnTo>
                  <a:lnTo>
                    <a:pt x="1226850" y="6633060"/>
                  </a:lnTo>
                  <a:lnTo>
                    <a:pt x="1188122" y="6621802"/>
                  </a:lnTo>
                  <a:lnTo>
                    <a:pt x="1149925" y="6609649"/>
                  </a:lnTo>
                  <a:lnTo>
                    <a:pt x="1112263" y="6596618"/>
                  </a:lnTo>
                  <a:lnTo>
                    <a:pt x="1075142" y="6582725"/>
                  </a:lnTo>
                  <a:lnTo>
                    <a:pt x="1038565" y="6567987"/>
                  </a:lnTo>
                  <a:lnTo>
                    <a:pt x="1002538" y="6552421"/>
                  </a:lnTo>
                  <a:lnTo>
                    <a:pt x="967065" y="6536042"/>
                  </a:lnTo>
                  <a:lnTo>
                    <a:pt x="932150" y="6518867"/>
                  </a:lnTo>
                  <a:lnTo>
                    <a:pt x="897799" y="6500913"/>
                  </a:lnTo>
                  <a:lnTo>
                    <a:pt x="864016" y="6482195"/>
                  </a:lnTo>
                  <a:lnTo>
                    <a:pt x="830804" y="6462731"/>
                  </a:lnTo>
                  <a:lnTo>
                    <a:pt x="798170" y="6442538"/>
                  </a:lnTo>
                  <a:lnTo>
                    <a:pt x="766118" y="6421630"/>
                  </a:lnTo>
                  <a:lnTo>
                    <a:pt x="734652" y="6400025"/>
                  </a:lnTo>
                  <a:lnTo>
                    <a:pt x="673496" y="6354790"/>
                  </a:lnTo>
                  <a:lnTo>
                    <a:pt x="614741" y="6306964"/>
                  </a:lnTo>
                  <a:lnTo>
                    <a:pt x="558422" y="6256678"/>
                  </a:lnTo>
                  <a:lnTo>
                    <a:pt x="504578" y="6204064"/>
                  </a:lnTo>
                  <a:lnTo>
                    <a:pt x="453243" y="6149254"/>
                  </a:lnTo>
                  <a:lnTo>
                    <a:pt x="404456" y="6092379"/>
                  </a:lnTo>
                  <a:lnTo>
                    <a:pt x="358253" y="6033570"/>
                  </a:lnTo>
                  <a:lnTo>
                    <a:pt x="314671" y="5972960"/>
                  </a:lnTo>
                  <a:lnTo>
                    <a:pt x="273746" y="5910680"/>
                  </a:lnTo>
                  <a:lnTo>
                    <a:pt x="235517" y="5846862"/>
                  </a:lnTo>
                  <a:lnTo>
                    <a:pt x="200018" y="5781636"/>
                  </a:lnTo>
                  <a:lnTo>
                    <a:pt x="167287" y="5715136"/>
                  </a:lnTo>
                  <a:lnTo>
                    <a:pt x="137362" y="5647492"/>
                  </a:lnTo>
                  <a:lnTo>
                    <a:pt x="110278" y="5578836"/>
                  </a:lnTo>
                  <a:lnTo>
                    <a:pt x="86072" y="5509300"/>
                  </a:lnTo>
                  <a:lnTo>
                    <a:pt x="64782" y="5439015"/>
                  </a:lnTo>
                  <a:lnTo>
                    <a:pt x="46444" y="5368113"/>
                  </a:lnTo>
                  <a:lnTo>
                    <a:pt x="31095" y="5296725"/>
                  </a:lnTo>
                  <a:lnTo>
                    <a:pt x="18772" y="5224984"/>
                  </a:lnTo>
                  <a:lnTo>
                    <a:pt x="9511" y="5153020"/>
                  </a:lnTo>
                  <a:lnTo>
                    <a:pt x="3350" y="5080966"/>
                  </a:lnTo>
                  <a:lnTo>
                    <a:pt x="325" y="5008952"/>
                  </a:lnTo>
                  <a:lnTo>
                    <a:pt x="0" y="4973002"/>
                  </a:lnTo>
                  <a:lnTo>
                    <a:pt x="472" y="4937111"/>
                  </a:lnTo>
                  <a:lnTo>
                    <a:pt x="3830" y="4865574"/>
                  </a:lnTo>
                  <a:lnTo>
                    <a:pt x="10434" y="4794473"/>
                  </a:lnTo>
                  <a:lnTo>
                    <a:pt x="20321" y="4723939"/>
                  </a:lnTo>
                  <a:lnTo>
                    <a:pt x="33528" y="4654104"/>
                  </a:lnTo>
                  <a:lnTo>
                    <a:pt x="50093" y="4585100"/>
                  </a:lnTo>
                  <a:lnTo>
                    <a:pt x="70051" y="4517058"/>
                  </a:lnTo>
                  <a:lnTo>
                    <a:pt x="93440" y="4450110"/>
                  </a:lnTo>
                  <a:lnTo>
                    <a:pt x="120296" y="4384387"/>
                  </a:lnTo>
                  <a:lnTo>
                    <a:pt x="150657" y="4320021"/>
                  </a:lnTo>
                  <a:lnTo>
                    <a:pt x="184558" y="4257144"/>
                  </a:lnTo>
                  <a:lnTo>
                    <a:pt x="222037" y="4195887"/>
                  </a:lnTo>
                  <a:lnTo>
                    <a:pt x="263131" y="4136382"/>
                  </a:lnTo>
                  <a:lnTo>
                    <a:pt x="319654" y="4062198"/>
                  </a:lnTo>
                  <a:lnTo>
                    <a:pt x="352941" y="4017734"/>
                  </a:lnTo>
                  <a:lnTo>
                    <a:pt x="384924" y="3973926"/>
                  </a:lnTo>
                  <a:lnTo>
                    <a:pt x="415623" y="3930767"/>
                  </a:lnTo>
                  <a:lnTo>
                    <a:pt x="445056" y="3888248"/>
                  </a:lnTo>
                  <a:lnTo>
                    <a:pt x="473242" y="3846360"/>
                  </a:lnTo>
                  <a:lnTo>
                    <a:pt x="500200" y="3805096"/>
                  </a:lnTo>
                  <a:lnTo>
                    <a:pt x="525949" y="3764448"/>
                  </a:lnTo>
                  <a:lnTo>
                    <a:pt x="550507" y="3724406"/>
                  </a:lnTo>
                  <a:lnTo>
                    <a:pt x="573893" y="3684962"/>
                  </a:lnTo>
                  <a:lnTo>
                    <a:pt x="596126" y="3646109"/>
                  </a:lnTo>
                  <a:lnTo>
                    <a:pt x="617224" y="3607837"/>
                  </a:lnTo>
                  <a:lnTo>
                    <a:pt x="637208" y="3570139"/>
                  </a:lnTo>
                  <a:lnTo>
                    <a:pt x="656094" y="3533006"/>
                  </a:lnTo>
                  <a:lnTo>
                    <a:pt x="673903" y="3496430"/>
                  </a:lnTo>
                  <a:lnTo>
                    <a:pt x="690652" y="3460402"/>
                  </a:lnTo>
                  <a:lnTo>
                    <a:pt x="706361" y="3424915"/>
                  </a:lnTo>
                  <a:lnTo>
                    <a:pt x="734734" y="3355527"/>
                  </a:lnTo>
                  <a:lnTo>
                    <a:pt x="759171" y="3288199"/>
                  </a:lnTo>
                  <a:lnTo>
                    <a:pt x="779823" y="3222866"/>
                  </a:lnTo>
                  <a:lnTo>
                    <a:pt x="796839" y="3159460"/>
                  </a:lnTo>
                  <a:lnTo>
                    <a:pt x="810371" y="3097914"/>
                  </a:lnTo>
                  <a:lnTo>
                    <a:pt x="820568" y="3038163"/>
                  </a:lnTo>
                  <a:lnTo>
                    <a:pt x="827581" y="2980139"/>
                  </a:lnTo>
                  <a:lnTo>
                    <a:pt x="831561" y="2923776"/>
                  </a:lnTo>
                  <a:lnTo>
                    <a:pt x="832657" y="2869007"/>
                  </a:lnTo>
                  <a:lnTo>
                    <a:pt x="832170" y="2842199"/>
                  </a:lnTo>
                  <a:lnTo>
                    <a:pt x="829223" y="2789696"/>
                  </a:lnTo>
                  <a:lnTo>
                    <a:pt x="823768" y="2738621"/>
                  </a:lnTo>
                  <a:lnTo>
                    <a:pt x="815956" y="2688907"/>
                  </a:lnTo>
                  <a:lnTo>
                    <a:pt x="805937" y="2640486"/>
                  </a:lnTo>
                  <a:lnTo>
                    <a:pt x="793861" y="2593293"/>
                  </a:lnTo>
                  <a:lnTo>
                    <a:pt x="779879" y="2547262"/>
                  </a:lnTo>
                  <a:lnTo>
                    <a:pt x="764141" y="2502324"/>
                  </a:lnTo>
                  <a:lnTo>
                    <a:pt x="746798" y="2458414"/>
                  </a:lnTo>
                  <a:lnTo>
                    <a:pt x="727999" y="2415465"/>
                  </a:lnTo>
                  <a:lnTo>
                    <a:pt x="707895" y="2373410"/>
                  </a:lnTo>
                  <a:lnTo>
                    <a:pt x="675621" y="2311859"/>
                  </a:lnTo>
                  <a:lnTo>
                    <a:pt x="652913" y="2271749"/>
                  </a:lnTo>
                  <a:lnTo>
                    <a:pt x="629425" y="2232299"/>
                  </a:lnTo>
                  <a:lnTo>
                    <a:pt x="605309" y="2193444"/>
                  </a:lnTo>
                  <a:lnTo>
                    <a:pt x="568286" y="2136131"/>
                  </a:lnTo>
                  <a:lnTo>
                    <a:pt x="431529" y="1932506"/>
                  </a:lnTo>
                  <a:lnTo>
                    <a:pt x="396194" y="1877760"/>
                  </a:lnTo>
                  <a:lnTo>
                    <a:pt x="373606" y="1841228"/>
                  </a:lnTo>
                  <a:lnTo>
                    <a:pt x="351967" y="1804591"/>
                  </a:lnTo>
                  <a:lnTo>
                    <a:pt x="331429" y="1767782"/>
                  </a:lnTo>
                  <a:lnTo>
                    <a:pt x="312141" y="1730734"/>
                  </a:lnTo>
                  <a:lnTo>
                    <a:pt x="294255" y="1693381"/>
                  </a:lnTo>
                  <a:lnTo>
                    <a:pt x="277919" y="1655656"/>
                  </a:lnTo>
                  <a:lnTo>
                    <a:pt x="263286" y="1617492"/>
                  </a:lnTo>
                  <a:lnTo>
                    <a:pt x="250504" y="1578824"/>
                  </a:lnTo>
                  <a:lnTo>
                    <a:pt x="239725" y="1539583"/>
                  </a:lnTo>
                  <a:lnTo>
                    <a:pt x="231098" y="1499704"/>
                  </a:lnTo>
                  <a:lnTo>
                    <a:pt x="224774" y="1459120"/>
                  </a:lnTo>
                  <a:lnTo>
                    <a:pt x="220904" y="1417764"/>
                  </a:lnTo>
                  <a:lnTo>
                    <a:pt x="219637" y="1375569"/>
                  </a:lnTo>
                  <a:lnTo>
                    <a:pt x="220027" y="1354137"/>
                  </a:lnTo>
                  <a:lnTo>
                    <a:pt x="222947" y="1310559"/>
                  </a:lnTo>
                  <a:lnTo>
                    <a:pt x="228847" y="1265977"/>
                  </a:lnTo>
                  <a:lnTo>
                    <a:pt x="237877" y="1220323"/>
                  </a:lnTo>
                  <a:lnTo>
                    <a:pt x="250187" y="1173531"/>
                  </a:lnTo>
                  <a:lnTo>
                    <a:pt x="265927" y="1125534"/>
                  </a:lnTo>
                  <a:lnTo>
                    <a:pt x="285248" y="1076265"/>
                  </a:lnTo>
                  <a:lnTo>
                    <a:pt x="308301" y="1025658"/>
                  </a:lnTo>
                  <a:lnTo>
                    <a:pt x="335234" y="973646"/>
                  </a:lnTo>
                  <a:lnTo>
                    <a:pt x="366200" y="920162"/>
                  </a:lnTo>
                  <a:lnTo>
                    <a:pt x="401347" y="865140"/>
                  </a:lnTo>
                  <a:lnTo>
                    <a:pt x="440827" y="808514"/>
                  </a:lnTo>
                  <a:lnTo>
                    <a:pt x="484790" y="750216"/>
                  </a:lnTo>
                  <a:lnTo>
                    <a:pt x="533386" y="690179"/>
                  </a:lnTo>
                  <a:lnTo>
                    <a:pt x="563455" y="654906"/>
                  </a:lnTo>
                  <a:lnTo>
                    <a:pt x="593833" y="620607"/>
                  </a:lnTo>
                  <a:lnTo>
                    <a:pt x="624513" y="587278"/>
                  </a:lnTo>
                  <a:lnTo>
                    <a:pt x="655487" y="554916"/>
                  </a:lnTo>
                  <a:lnTo>
                    <a:pt x="686748" y="523517"/>
                  </a:lnTo>
                  <a:lnTo>
                    <a:pt x="718290" y="493075"/>
                  </a:lnTo>
                  <a:lnTo>
                    <a:pt x="750104" y="463589"/>
                  </a:lnTo>
                  <a:lnTo>
                    <a:pt x="782185" y="435053"/>
                  </a:lnTo>
                  <a:lnTo>
                    <a:pt x="814524" y="407463"/>
                  </a:lnTo>
                  <a:lnTo>
                    <a:pt x="847116" y="380816"/>
                  </a:lnTo>
                  <a:lnTo>
                    <a:pt x="879952" y="355108"/>
                  </a:lnTo>
                  <a:lnTo>
                    <a:pt x="913025" y="330335"/>
                  </a:lnTo>
                  <a:lnTo>
                    <a:pt x="946329" y="306492"/>
                  </a:lnTo>
                  <a:lnTo>
                    <a:pt x="979856" y="283575"/>
                  </a:lnTo>
                  <a:lnTo>
                    <a:pt x="1013600" y="261582"/>
                  </a:lnTo>
                  <a:lnTo>
                    <a:pt x="1047552" y="240507"/>
                  </a:lnTo>
                  <a:lnTo>
                    <a:pt x="1081707" y="220347"/>
                  </a:lnTo>
                  <a:lnTo>
                    <a:pt x="1116056" y="201098"/>
                  </a:lnTo>
                  <a:lnTo>
                    <a:pt x="1150593" y="182755"/>
                  </a:lnTo>
                  <a:lnTo>
                    <a:pt x="1185311" y="165316"/>
                  </a:lnTo>
                  <a:lnTo>
                    <a:pt x="1220203" y="148775"/>
                  </a:lnTo>
                  <a:lnTo>
                    <a:pt x="1255261" y="133129"/>
                  </a:lnTo>
                  <a:lnTo>
                    <a:pt x="1290478" y="118374"/>
                  </a:lnTo>
                  <a:lnTo>
                    <a:pt x="1361362" y="91521"/>
                  </a:lnTo>
                  <a:lnTo>
                    <a:pt x="1432798" y="68184"/>
                  </a:lnTo>
                  <a:lnTo>
                    <a:pt x="1504730" y="48332"/>
                  </a:lnTo>
                  <a:lnTo>
                    <a:pt x="1577100" y="31931"/>
                  </a:lnTo>
                  <a:lnTo>
                    <a:pt x="1649851" y="18951"/>
                  </a:lnTo>
                  <a:lnTo>
                    <a:pt x="1722927" y="9360"/>
                  </a:lnTo>
                  <a:lnTo>
                    <a:pt x="1796271" y="3126"/>
                  </a:lnTo>
                  <a:lnTo>
                    <a:pt x="1869826" y="217"/>
                  </a:lnTo>
                  <a:lnTo>
                    <a:pt x="1906664" y="0"/>
                  </a:lnTo>
                  <a:lnTo>
                    <a:pt x="1943534" y="601"/>
                  </a:lnTo>
                  <a:lnTo>
                    <a:pt x="2017340" y="4247"/>
                  </a:lnTo>
                  <a:lnTo>
                    <a:pt x="2091187" y="11123"/>
                  </a:lnTo>
                  <a:lnTo>
                    <a:pt x="2165016" y="21197"/>
                  </a:lnTo>
                  <a:lnTo>
                    <a:pt x="2238772" y="34436"/>
                  </a:lnTo>
                  <a:lnTo>
                    <a:pt x="2312398" y="50810"/>
                  </a:lnTo>
                  <a:lnTo>
                    <a:pt x="2385837" y="70287"/>
                  </a:lnTo>
                  <a:lnTo>
                    <a:pt x="2422468" y="81179"/>
                  </a:lnTo>
                  <a:lnTo>
                    <a:pt x="2459031" y="92835"/>
                  </a:lnTo>
                  <a:lnTo>
                    <a:pt x="2495519" y="105250"/>
                  </a:lnTo>
                  <a:lnTo>
                    <a:pt x="2531925" y="118421"/>
                  </a:lnTo>
                  <a:lnTo>
                    <a:pt x="2568241" y="132344"/>
                  </a:lnTo>
                  <a:lnTo>
                    <a:pt x="2604461" y="147014"/>
                  </a:lnTo>
                  <a:lnTo>
                    <a:pt x="2640577" y="162429"/>
                  </a:lnTo>
                  <a:lnTo>
                    <a:pt x="2676582" y="178583"/>
                  </a:lnTo>
                  <a:lnTo>
                    <a:pt x="2712469" y="195474"/>
                  </a:lnTo>
                  <a:lnTo>
                    <a:pt x="2748232" y="213096"/>
                  </a:lnTo>
                  <a:lnTo>
                    <a:pt x="2783862" y="231446"/>
                  </a:lnTo>
                  <a:lnTo>
                    <a:pt x="2819353" y="250520"/>
                  </a:lnTo>
                  <a:lnTo>
                    <a:pt x="2854698" y="270314"/>
                  </a:lnTo>
                  <a:lnTo>
                    <a:pt x="2889889" y="290824"/>
                  </a:lnTo>
                  <a:lnTo>
                    <a:pt x="2924920" y="312046"/>
                  </a:lnTo>
                  <a:lnTo>
                    <a:pt x="2959783" y="333976"/>
                  </a:lnTo>
                  <a:lnTo>
                    <a:pt x="2994471" y="356610"/>
                  </a:lnTo>
                  <a:lnTo>
                    <a:pt x="3028978" y="379945"/>
                  </a:lnTo>
                  <a:lnTo>
                    <a:pt x="3063295" y="403975"/>
                  </a:lnTo>
                  <a:lnTo>
                    <a:pt x="3097417" y="428698"/>
                  </a:lnTo>
                  <a:lnTo>
                    <a:pt x="3131335" y="454109"/>
                  </a:lnTo>
                  <a:lnTo>
                    <a:pt x="3165043" y="480204"/>
                  </a:lnTo>
                  <a:lnTo>
                    <a:pt x="3198533" y="506979"/>
                  </a:lnTo>
                  <a:lnTo>
                    <a:pt x="3231799" y="534430"/>
                  </a:lnTo>
                  <a:lnTo>
                    <a:pt x="3264834" y="562554"/>
                  </a:lnTo>
                  <a:lnTo>
                    <a:pt x="3297629" y="591346"/>
                  </a:lnTo>
                  <a:lnTo>
                    <a:pt x="3330179" y="620803"/>
                  </a:lnTo>
                  <a:lnTo>
                    <a:pt x="3362476" y="650919"/>
                  </a:lnTo>
                  <a:lnTo>
                    <a:pt x="3394513" y="681693"/>
                  </a:lnTo>
                  <a:lnTo>
                    <a:pt x="3426283" y="713118"/>
                  </a:lnTo>
                  <a:lnTo>
                    <a:pt x="3457778" y="745192"/>
                  </a:lnTo>
                  <a:lnTo>
                    <a:pt x="3488992" y="777911"/>
                  </a:lnTo>
                  <a:lnTo>
                    <a:pt x="3519918" y="811270"/>
                  </a:lnTo>
                  <a:lnTo>
                    <a:pt x="3550548" y="845265"/>
                  </a:lnTo>
                  <a:lnTo>
                    <a:pt x="3580875" y="879893"/>
                  </a:lnTo>
                  <a:lnTo>
                    <a:pt x="3610892" y="915150"/>
                  </a:lnTo>
                  <a:lnTo>
                    <a:pt x="3640593" y="951031"/>
                  </a:lnTo>
                  <a:lnTo>
                    <a:pt x="3669969" y="987532"/>
                  </a:lnTo>
                  <a:lnTo>
                    <a:pt x="3699015" y="1024651"/>
                  </a:lnTo>
                  <a:lnTo>
                    <a:pt x="3727722" y="1062382"/>
                  </a:lnTo>
                  <a:lnTo>
                    <a:pt x="3756084" y="1100721"/>
                  </a:lnTo>
                  <a:lnTo>
                    <a:pt x="3784093" y="1139666"/>
                  </a:lnTo>
                  <a:lnTo>
                    <a:pt x="3811743" y="1179211"/>
                  </a:lnTo>
                  <a:lnTo>
                    <a:pt x="3839026" y="1219353"/>
                  </a:lnTo>
                  <a:lnTo>
                    <a:pt x="3865935" y="1260087"/>
                  </a:lnTo>
                  <a:lnTo>
                    <a:pt x="3892463" y="1301411"/>
                  </a:lnTo>
                  <a:lnTo>
                    <a:pt x="3918603" y="1343319"/>
                  </a:lnTo>
                  <a:lnTo>
                    <a:pt x="3944349" y="1385808"/>
                  </a:lnTo>
                  <a:lnTo>
                    <a:pt x="3969692" y="1428874"/>
                  </a:lnTo>
                  <a:lnTo>
                    <a:pt x="3994625" y="1472513"/>
                  </a:lnTo>
                  <a:lnTo>
                    <a:pt x="4019142" y="1516721"/>
                  </a:lnTo>
                  <a:lnTo>
                    <a:pt x="4043236" y="1561494"/>
                  </a:lnTo>
                  <a:lnTo>
                    <a:pt x="4066899" y="1606828"/>
                  </a:lnTo>
                  <a:lnTo>
                    <a:pt x="4090124" y="1652718"/>
                  </a:lnTo>
                  <a:lnTo>
                    <a:pt x="4112904" y="1699162"/>
                  </a:lnTo>
                  <a:lnTo>
                    <a:pt x="4135233" y="1746155"/>
                  </a:lnTo>
                  <a:lnTo>
                    <a:pt x="4157102" y="1793693"/>
                  </a:lnTo>
                  <a:lnTo>
                    <a:pt x="4178505" y="1841772"/>
                  </a:lnTo>
                  <a:lnTo>
                    <a:pt x="4199435" y="1890388"/>
                  </a:lnTo>
                  <a:lnTo>
                    <a:pt x="4219884" y="1939538"/>
                  </a:lnTo>
                  <a:lnTo>
                    <a:pt x="4239846" y="1989216"/>
                  </a:lnTo>
                  <a:lnTo>
                    <a:pt x="4259313" y="2039420"/>
                  </a:lnTo>
                  <a:lnTo>
                    <a:pt x="4269192" y="2064207"/>
                  </a:lnTo>
                  <a:lnTo>
                    <a:pt x="4291438" y="2113317"/>
                  </a:lnTo>
                  <a:lnTo>
                    <a:pt x="4316901" y="2161830"/>
                  </a:lnTo>
                  <a:lnTo>
                    <a:pt x="4345463" y="2209772"/>
                  </a:lnTo>
                  <a:lnTo>
                    <a:pt x="4377005" y="2257168"/>
                  </a:lnTo>
                  <a:lnTo>
                    <a:pt x="4411411" y="2304043"/>
                  </a:lnTo>
                  <a:lnTo>
                    <a:pt x="4448562" y="2350424"/>
                  </a:lnTo>
                  <a:lnTo>
                    <a:pt x="4488340" y="2396336"/>
                  </a:lnTo>
                  <a:lnTo>
                    <a:pt x="4530627" y="2441805"/>
                  </a:lnTo>
                  <a:lnTo>
                    <a:pt x="4575305" y="2486857"/>
                  </a:lnTo>
                  <a:lnTo>
                    <a:pt x="4622256" y="2531517"/>
                  </a:lnTo>
                  <a:lnTo>
                    <a:pt x="4671362" y="2575811"/>
                  </a:lnTo>
                  <a:lnTo>
                    <a:pt x="4722506" y="2619764"/>
                  </a:lnTo>
                  <a:lnTo>
                    <a:pt x="4775568" y="2663403"/>
                  </a:lnTo>
                  <a:lnTo>
                    <a:pt x="4830431" y="2706753"/>
                  </a:lnTo>
                  <a:lnTo>
                    <a:pt x="4886977" y="2749840"/>
                  </a:lnTo>
                  <a:lnTo>
                    <a:pt x="4945089" y="2792690"/>
                  </a:lnTo>
                  <a:lnTo>
                    <a:pt x="5004647" y="2835327"/>
                  </a:lnTo>
                  <a:lnTo>
                    <a:pt x="5065535" y="2877779"/>
                  </a:lnTo>
                  <a:lnTo>
                    <a:pt x="5127633" y="2920070"/>
                  </a:lnTo>
                  <a:lnTo>
                    <a:pt x="5222793" y="2983262"/>
                  </a:lnTo>
                  <a:lnTo>
                    <a:pt x="5320015" y="3046238"/>
                  </a:lnTo>
                  <a:lnTo>
                    <a:pt x="5485549" y="3150952"/>
                  </a:lnTo>
                  <a:lnTo>
                    <a:pt x="5890643" y="3403201"/>
                  </a:lnTo>
                  <a:lnTo>
                    <a:pt x="6024822" y="3488296"/>
                  </a:lnTo>
                  <a:lnTo>
                    <a:pt x="6124195" y="3552664"/>
                  </a:lnTo>
                  <a:lnTo>
                    <a:pt x="6222045" y="3617595"/>
                  </a:lnTo>
                  <a:lnTo>
                    <a:pt x="6286235" y="3661239"/>
                  </a:lnTo>
                  <a:lnTo>
                    <a:pt x="6349453" y="3705199"/>
                  </a:lnTo>
                  <a:lnTo>
                    <a:pt x="6411582" y="3749498"/>
                  </a:lnTo>
                  <a:lnTo>
                    <a:pt x="6472502" y="3794165"/>
                  </a:lnTo>
                  <a:lnTo>
                    <a:pt x="6532097" y="3839223"/>
                  </a:lnTo>
                  <a:lnTo>
                    <a:pt x="6590247" y="3884699"/>
                  </a:lnTo>
                  <a:lnTo>
                    <a:pt x="6646836" y="3930619"/>
                  </a:lnTo>
                  <a:lnTo>
                    <a:pt x="6701744" y="3977008"/>
                  </a:lnTo>
                  <a:lnTo>
                    <a:pt x="6754855" y="4023892"/>
                  </a:lnTo>
                  <a:lnTo>
                    <a:pt x="6806050" y="4071296"/>
                  </a:lnTo>
                  <a:lnTo>
                    <a:pt x="6855210" y="4119247"/>
                  </a:lnTo>
                  <a:lnTo>
                    <a:pt x="6902219" y="4167770"/>
                  </a:lnTo>
                  <a:lnTo>
                    <a:pt x="6946958" y="4216891"/>
                  </a:lnTo>
                  <a:lnTo>
                    <a:pt x="6989308" y="4266635"/>
                  </a:lnTo>
                  <a:lnTo>
                    <a:pt x="7029153" y="4317028"/>
                  </a:lnTo>
                  <a:lnTo>
                    <a:pt x="7066374" y="4368096"/>
                  </a:lnTo>
                  <a:lnTo>
                    <a:pt x="7100852" y="4419864"/>
                  </a:lnTo>
                  <a:lnTo>
                    <a:pt x="7132471" y="4472359"/>
                  </a:lnTo>
                  <a:lnTo>
                    <a:pt x="7161112" y="4525605"/>
                  </a:lnTo>
                  <a:lnTo>
                    <a:pt x="7186657" y="4579630"/>
                  </a:lnTo>
                  <a:lnTo>
                    <a:pt x="7208988" y="4634457"/>
                  </a:lnTo>
                  <a:lnTo>
                    <a:pt x="7227987" y="4690114"/>
                  </a:lnTo>
                  <a:lnTo>
                    <a:pt x="7243535" y="4746625"/>
                  </a:lnTo>
                  <a:lnTo>
                    <a:pt x="7255516" y="4804017"/>
                  </a:lnTo>
                  <a:lnTo>
                    <a:pt x="7263811" y="4862314"/>
                  </a:lnTo>
                  <a:lnTo>
                    <a:pt x="7268302" y="4921544"/>
                  </a:lnTo>
                  <a:lnTo>
                    <a:pt x="7269084" y="4951516"/>
                  </a:lnTo>
                  <a:lnTo>
                    <a:pt x="7268871" y="4981731"/>
                  </a:lnTo>
                  <a:lnTo>
                    <a:pt x="7265400" y="5042901"/>
                  </a:lnTo>
                  <a:lnTo>
                    <a:pt x="7257771" y="5105080"/>
                  </a:lnTo>
                  <a:lnTo>
                    <a:pt x="7245866" y="5168294"/>
                  </a:lnTo>
                  <a:lnTo>
                    <a:pt x="7229567" y="5232568"/>
                  </a:lnTo>
                  <a:lnTo>
                    <a:pt x="7208756" y="5297928"/>
                  </a:lnTo>
                  <a:lnTo>
                    <a:pt x="7183315" y="5364400"/>
                  </a:lnTo>
                  <a:lnTo>
                    <a:pt x="7153126" y="5432009"/>
                  </a:lnTo>
                  <a:lnTo>
                    <a:pt x="7136214" y="5466249"/>
                  </a:lnTo>
                  <a:lnTo>
                    <a:pt x="7118071" y="5500782"/>
                  </a:lnTo>
                  <a:lnTo>
                    <a:pt x="7098682" y="5535612"/>
                  </a:lnTo>
                  <a:lnTo>
                    <a:pt x="7078032" y="5570743"/>
                  </a:lnTo>
                  <a:lnTo>
                    <a:pt x="7056107" y="5606177"/>
                  </a:lnTo>
                  <a:lnTo>
                    <a:pt x="7032891" y="5641918"/>
                  </a:lnTo>
                  <a:lnTo>
                    <a:pt x="7008371" y="5677970"/>
                  </a:lnTo>
                  <a:lnTo>
                    <a:pt x="6982530" y="5714334"/>
                  </a:lnTo>
                  <a:lnTo>
                    <a:pt x="6955356" y="5751015"/>
                  </a:lnTo>
                  <a:lnTo>
                    <a:pt x="6926832" y="5788016"/>
                  </a:lnTo>
                  <a:lnTo>
                    <a:pt x="6896943" y="5825340"/>
                  </a:lnTo>
                  <a:lnTo>
                    <a:pt x="6865677" y="5862989"/>
                  </a:lnTo>
                  <a:lnTo>
                    <a:pt x="6833016" y="5900968"/>
                  </a:lnTo>
                  <a:lnTo>
                    <a:pt x="6792597" y="5946582"/>
                  </a:lnTo>
                  <a:lnTo>
                    <a:pt x="6752359" y="5990799"/>
                  </a:lnTo>
                  <a:lnTo>
                    <a:pt x="6712299" y="6033638"/>
                  </a:lnTo>
                  <a:lnTo>
                    <a:pt x="6672416" y="6075115"/>
                  </a:lnTo>
                  <a:lnTo>
                    <a:pt x="6632707" y="6115251"/>
                  </a:lnTo>
                  <a:lnTo>
                    <a:pt x="6593170" y="6154062"/>
                  </a:lnTo>
                  <a:lnTo>
                    <a:pt x="6553801" y="6191567"/>
                  </a:lnTo>
                  <a:lnTo>
                    <a:pt x="6514598" y="6227784"/>
                  </a:lnTo>
                  <a:lnTo>
                    <a:pt x="6475559" y="6262732"/>
                  </a:lnTo>
                  <a:lnTo>
                    <a:pt x="6436682" y="6296428"/>
                  </a:lnTo>
                  <a:lnTo>
                    <a:pt x="6397964" y="6328892"/>
                  </a:lnTo>
                  <a:lnTo>
                    <a:pt x="6359401" y="6360140"/>
                  </a:lnTo>
                  <a:lnTo>
                    <a:pt x="6320993" y="6390192"/>
                  </a:lnTo>
                  <a:lnTo>
                    <a:pt x="6282736" y="6419066"/>
                  </a:lnTo>
                  <a:lnTo>
                    <a:pt x="6244628" y="6446779"/>
                  </a:lnTo>
                  <a:lnTo>
                    <a:pt x="6206666" y="6473350"/>
                  </a:lnTo>
                  <a:lnTo>
                    <a:pt x="6168848" y="6498797"/>
                  </a:lnTo>
                  <a:lnTo>
                    <a:pt x="6131171" y="6523139"/>
                  </a:lnTo>
                  <a:lnTo>
                    <a:pt x="6093633" y="6546394"/>
                  </a:lnTo>
                  <a:lnTo>
                    <a:pt x="6056232" y="6568579"/>
                  </a:lnTo>
                  <a:lnTo>
                    <a:pt x="6018964" y="6589713"/>
                  </a:lnTo>
                  <a:close/>
                </a:path>
              </a:pathLst>
            </a:custGeom>
            <a:solidFill>
              <a:srgbClr val="FFFFFF">
                <a:alpha val="24708"/>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2676912" y="4969421"/>
              <a:ext cx="3924299" cy="2867024"/>
            </a:xfrm>
            <a:prstGeom prst="rect">
              <a:avLst/>
            </a:prstGeom>
          </p:spPr>
        </p:pic>
      </p:grpSp>
      <p:sp>
        <p:nvSpPr>
          <p:cNvPr id="9" name="object 9"/>
          <p:cNvSpPr txBox="1"/>
          <p:nvPr/>
        </p:nvSpPr>
        <p:spPr>
          <a:xfrm>
            <a:off x="11032432" y="6712063"/>
            <a:ext cx="5377815" cy="1873250"/>
          </a:xfrm>
          <a:prstGeom prst="rect">
            <a:avLst/>
          </a:prstGeom>
        </p:spPr>
        <p:txBody>
          <a:bodyPr vert="horz" wrap="square" lIns="0" tIns="12700" rIns="0" bIns="0" rtlCol="0">
            <a:spAutoFit/>
          </a:bodyPr>
          <a:lstStyle/>
          <a:p>
            <a:pPr marL="12700" marR="5080" indent="1482090">
              <a:lnSpc>
                <a:spcPct val="116599"/>
              </a:lnSpc>
              <a:spcBef>
                <a:spcPts val="100"/>
              </a:spcBef>
            </a:pPr>
            <a:r>
              <a:rPr sz="5200" b="1" spc="305" dirty="0">
                <a:latin typeface="Times New Roman"/>
                <a:cs typeface="Times New Roman"/>
              </a:rPr>
              <a:t>Conseil </a:t>
            </a:r>
            <a:r>
              <a:rPr sz="5200" b="1" spc="204" dirty="0">
                <a:latin typeface="Times New Roman"/>
                <a:cs typeface="Times New Roman"/>
              </a:rPr>
              <a:t>d'Administration</a:t>
            </a:r>
            <a:endParaRPr sz="5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0140" y="905512"/>
            <a:ext cx="281559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09417D"/>
                </a:solidFill>
                <a:latin typeface="Times New Roman"/>
                <a:cs typeface="Times New Roman"/>
              </a:rPr>
              <a:t>Missions</a:t>
            </a:r>
            <a:r>
              <a:rPr sz="1800" b="1" spc="60" dirty="0">
                <a:solidFill>
                  <a:srgbClr val="09417D"/>
                </a:solidFill>
                <a:latin typeface="Times New Roman"/>
                <a:cs typeface="Times New Roman"/>
              </a:rPr>
              <a:t> </a:t>
            </a:r>
            <a:r>
              <a:rPr sz="1800" b="1" spc="135" dirty="0">
                <a:solidFill>
                  <a:srgbClr val="09417D"/>
                </a:solidFill>
                <a:latin typeface="Times New Roman"/>
                <a:cs typeface="Times New Roman"/>
              </a:rPr>
              <a:t>et</a:t>
            </a:r>
            <a:r>
              <a:rPr sz="1800" b="1" spc="60" dirty="0">
                <a:solidFill>
                  <a:srgbClr val="09417D"/>
                </a:solidFill>
                <a:latin typeface="Times New Roman"/>
                <a:cs typeface="Times New Roman"/>
              </a:rPr>
              <a:t> </a:t>
            </a:r>
            <a:r>
              <a:rPr sz="1800" b="1" spc="95" dirty="0">
                <a:solidFill>
                  <a:srgbClr val="09417D"/>
                </a:solidFill>
                <a:latin typeface="Times New Roman"/>
                <a:cs typeface="Times New Roman"/>
              </a:rPr>
              <a:t>Comp</a:t>
            </a:r>
            <a:r>
              <a:rPr sz="1800" spc="95" dirty="0">
                <a:solidFill>
                  <a:srgbClr val="09417D"/>
                </a:solidFill>
                <a:latin typeface="Arial MT"/>
                <a:cs typeface="Arial MT"/>
              </a:rPr>
              <a:t>é</a:t>
            </a:r>
            <a:r>
              <a:rPr sz="1800" b="1" spc="95" dirty="0">
                <a:solidFill>
                  <a:srgbClr val="09417D"/>
                </a:solidFill>
                <a:latin typeface="Times New Roman"/>
                <a:cs typeface="Times New Roman"/>
              </a:rPr>
              <a:t>tences</a:t>
            </a:r>
            <a:endParaRPr sz="1800">
              <a:latin typeface="Times New Roman"/>
              <a:cs typeface="Times New Roman"/>
            </a:endParaRPr>
          </a:p>
        </p:txBody>
      </p:sp>
      <p:sp>
        <p:nvSpPr>
          <p:cNvPr id="3" name="object 3"/>
          <p:cNvSpPr txBox="1"/>
          <p:nvPr/>
        </p:nvSpPr>
        <p:spPr>
          <a:xfrm>
            <a:off x="2900140" y="2061505"/>
            <a:ext cx="1440815" cy="299720"/>
          </a:xfrm>
          <a:prstGeom prst="rect">
            <a:avLst/>
          </a:prstGeom>
        </p:spPr>
        <p:txBody>
          <a:bodyPr vert="horz" wrap="square" lIns="0" tIns="12700" rIns="0" bIns="0" rtlCol="0">
            <a:spAutoFit/>
          </a:bodyPr>
          <a:lstStyle/>
          <a:p>
            <a:pPr marL="12700">
              <a:lnSpc>
                <a:spcPct val="100000"/>
              </a:lnSpc>
              <a:spcBef>
                <a:spcPts val="100"/>
              </a:spcBef>
            </a:pPr>
            <a:r>
              <a:rPr sz="1800" b="1" spc="105" dirty="0">
                <a:solidFill>
                  <a:srgbClr val="09417D"/>
                </a:solidFill>
                <a:latin typeface="Times New Roman"/>
                <a:cs typeface="Times New Roman"/>
              </a:rPr>
              <a:t>Composition</a:t>
            </a:r>
            <a:endParaRPr sz="1800">
              <a:latin typeface="Times New Roman"/>
              <a:cs typeface="Times New Roman"/>
            </a:endParaRPr>
          </a:p>
        </p:txBody>
      </p:sp>
      <p:sp>
        <p:nvSpPr>
          <p:cNvPr id="4" name="object 4"/>
          <p:cNvSpPr txBox="1"/>
          <p:nvPr/>
        </p:nvSpPr>
        <p:spPr>
          <a:xfrm>
            <a:off x="2900140" y="4941243"/>
            <a:ext cx="1039494"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09417D"/>
                </a:solidFill>
                <a:latin typeface="Times New Roman"/>
                <a:cs typeface="Times New Roman"/>
              </a:rPr>
              <a:t>Membres</a:t>
            </a:r>
            <a:endParaRPr sz="1800">
              <a:latin typeface="Times New Roman"/>
              <a:cs typeface="Times New Roman"/>
            </a:endParaRPr>
          </a:p>
        </p:txBody>
      </p:sp>
      <p:sp>
        <p:nvSpPr>
          <p:cNvPr id="5" name="object 5"/>
          <p:cNvSpPr txBox="1"/>
          <p:nvPr/>
        </p:nvSpPr>
        <p:spPr>
          <a:xfrm>
            <a:off x="2900140" y="8976813"/>
            <a:ext cx="1622425" cy="615950"/>
          </a:xfrm>
          <a:prstGeom prst="rect">
            <a:avLst/>
          </a:prstGeom>
        </p:spPr>
        <p:txBody>
          <a:bodyPr vert="horz" wrap="square" lIns="0" tIns="33655" rIns="0" bIns="0" rtlCol="0">
            <a:spAutoFit/>
          </a:bodyPr>
          <a:lstStyle/>
          <a:p>
            <a:pPr marL="12700">
              <a:lnSpc>
                <a:spcPct val="100000"/>
              </a:lnSpc>
              <a:spcBef>
                <a:spcPts val="265"/>
              </a:spcBef>
            </a:pPr>
            <a:r>
              <a:rPr sz="1800" b="1" spc="60" dirty="0">
                <a:solidFill>
                  <a:srgbClr val="09417D"/>
                </a:solidFill>
                <a:latin typeface="Times New Roman"/>
                <a:cs typeface="Times New Roman"/>
              </a:rPr>
              <a:t>Pr</a:t>
            </a:r>
            <a:r>
              <a:rPr sz="1800" spc="60" dirty="0">
                <a:solidFill>
                  <a:srgbClr val="09417D"/>
                </a:solidFill>
                <a:latin typeface="Arial MT"/>
                <a:cs typeface="Arial MT"/>
              </a:rPr>
              <a:t>é</a:t>
            </a:r>
            <a:r>
              <a:rPr sz="1800" b="1" spc="60" dirty="0">
                <a:solidFill>
                  <a:srgbClr val="09417D"/>
                </a:solidFill>
                <a:latin typeface="Times New Roman"/>
                <a:cs typeface="Times New Roman"/>
              </a:rPr>
              <a:t>sident</a:t>
            </a:r>
            <a:endParaRPr sz="1800">
              <a:latin typeface="Times New Roman"/>
              <a:cs typeface="Times New Roman"/>
            </a:endParaRPr>
          </a:p>
          <a:p>
            <a:pPr marL="12700">
              <a:lnSpc>
                <a:spcPct val="100000"/>
              </a:lnSpc>
              <a:spcBef>
                <a:spcPts val="165"/>
              </a:spcBef>
            </a:pPr>
            <a:r>
              <a:rPr sz="1800" b="1" spc="114" dirty="0">
                <a:solidFill>
                  <a:srgbClr val="09417D"/>
                </a:solidFill>
                <a:latin typeface="Times New Roman"/>
                <a:cs typeface="Times New Roman"/>
              </a:rPr>
              <a:t>Vice</a:t>
            </a:r>
            <a:r>
              <a:rPr sz="1800" b="1" spc="50" dirty="0">
                <a:solidFill>
                  <a:srgbClr val="09417D"/>
                </a:solidFill>
                <a:latin typeface="Times New Roman"/>
                <a:cs typeface="Times New Roman"/>
              </a:rPr>
              <a:t> </a:t>
            </a:r>
            <a:r>
              <a:rPr sz="1800" b="1" spc="70" dirty="0">
                <a:solidFill>
                  <a:srgbClr val="09417D"/>
                </a:solidFill>
                <a:latin typeface="Times New Roman"/>
                <a:cs typeface="Times New Roman"/>
              </a:rPr>
              <a:t>pr</a:t>
            </a:r>
            <a:r>
              <a:rPr sz="1800" spc="70" dirty="0">
                <a:solidFill>
                  <a:srgbClr val="09417D"/>
                </a:solidFill>
                <a:latin typeface="Arial MT"/>
                <a:cs typeface="Arial MT"/>
              </a:rPr>
              <a:t>é</a:t>
            </a:r>
            <a:r>
              <a:rPr sz="1800" b="1" spc="70" dirty="0">
                <a:solidFill>
                  <a:srgbClr val="09417D"/>
                </a:solidFill>
                <a:latin typeface="Times New Roman"/>
                <a:cs typeface="Times New Roman"/>
              </a:rPr>
              <a:t>sident</a:t>
            </a:r>
            <a:endParaRPr sz="1800">
              <a:latin typeface="Times New Roman"/>
              <a:cs typeface="Times New Roman"/>
            </a:endParaRPr>
          </a:p>
        </p:txBody>
      </p:sp>
      <p:sp>
        <p:nvSpPr>
          <p:cNvPr id="6" name="object 6"/>
          <p:cNvSpPr txBox="1"/>
          <p:nvPr/>
        </p:nvSpPr>
        <p:spPr>
          <a:xfrm>
            <a:off x="6572270" y="915017"/>
            <a:ext cx="10881360" cy="444500"/>
          </a:xfrm>
          <a:prstGeom prst="rect">
            <a:avLst/>
          </a:prstGeom>
        </p:spPr>
        <p:txBody>
          <a:bodyPr vert="horz" wrap="square" lIns="0" tIns="12065" rIns="0" bIns="0" rtlCol="0">
            <a:spAutoFit/>
          </a:bodyPr>
          <a:lstStyle/>
          <a:p>
            <a:pPr marL="12700" marR="5080">
              <a:lnSpc>
                <a:spcPct val="110000"/>
              </a:lnSpc>
              <a:spcBef>
                <a:spcPts val="95"/>
              </a:spcBef>
            </a:pPr>
            <a:r>
              <a:rPr sz="1250" spc="-35" dirty="0">
                <a:solidFill>
                  <a:srgbClr val="09417D"/>
                </a:solidFill>
                <a:latin typeface="Arial MT"/>
                <a:cs typeface="Arial MT"/>
              </a:rPr>
              <a:t>Le</a:t>
            </a:r>
            <a:r>
              <a:rPr sz="1250" spc="-40" dirty="0">
                <a:solidFill>
                  <a:srgbClr val="09417D"/>
                </a:solidFill>
                <a:latin typeface="Arial MT"/>
                <a:cs typeface="Arial MT"/>
              </a:rPr>
              <a:t> </a:t>
            </a:r>
            <a:r>
              <a:rPr sz="1250" spc="-10" dirty="0">
                <a:solidFill>
                  <a:srgbClr val="09417D"/>
                </a:solidFill>
                <a:latin typeface="Arial MT"/>
                <a:cs typeface="Arial MT"/>
              </a:rPr>
              <a:t>CA</a:t>
            </a:r>
            <a:r>
              <a:rPr sz="1250" spc="-20" dirty="0">
                <a:solidFill>
                  <a:srgbClr val="09417D"/>
                </a:solidFill>
                <a:latin typeface="Arial MT"/>
                <a:cs typeface="Arial MT"/>
              </a:rPr>
              <a:t> </a:t>
            </a:r>
            <a:r>
              <a:rPr sz="1250" spc="-30" dirty="0">
                <a:solidFill>
                  <a:srgbClr val="09417D"/>
                </a:solidFill>
                <a:latin typeface="Arial MT"/>
                <a:cs typeface="Arial MT"/>
              </a:rPr>
              <a:t>détermine</a:t>
            </a:r>
            <a:r>
              <a:rPr sz="1250" spc="-25" dirty="0">
                <a:solidFill>
                  <a:srgbClr val="09417D"/>
                </a:solidFill>
                <a:latin typeface="Arial MT"/>
                <a:cs typeface="Arial MT"/>
              </a:rPr>
              <a:t> </a:t>
            </a:r>
            <a:r>
              <a:rPr sz="1250" dirty="0">
                <a:solidFill>
                  <a:srgbClr val="09417D"/>
                </a:solidFill>
                <a:latin typeface="Arial MT"/>
                <a:cs typeface="Arial MT"/>
              </a:rPr>
              <a:t>la</a:t>
            </a:r>
            <a:r>
              <a:rPr sz="1250" spc="-25" dirty="0">
                <a:solidFill>
                  <a:srgbClr val="09417D"/>
                </a:solidFill>
                <a:latin typeface="Arial MT"/>
                <a:cs typeface="Arial MT"/>
              </a:rPr>
              <a:t> </a:t>
            </a:r>
            <a:r>
              <a:rPr sz="1250" spc="-10" dirty="0">
                <a:solidFill>
                  <a:srgbClr val="09417D"/>
                </a:solidFill>
                <a:latin typeface="Arial MT"/>
                <a:cs typeface="Arial MT"/>
              </a:rPr>
              <a:t>politique</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spc="-30" dirty="0">
                <a:solidFill>
                  <a:srgbClr val="09417D"/>
                </a:solidFill>
                <a:latin typeface="Arial MT"/>
                <a:cs typeface="Arial MT"/>
              </a:rPr>
              <a:t>l'établissement,</a:t>
            </a:r>
            <a:r>
              <a:rPr sz="1250" spc="-25" dirty="0">
                <a:solidFill>
                  <a:srgbClr val="09417D"/>
                </a:solidFill>
                <a:latin typeface="Arial MT"/>
                <a:cs typeface="Arial MT"/>
              </a:rPr>
              <a:t> les </a:t>
            </a:r>
            <a:r>
              <a:rPr sz="1250" spc="-30" dirty="0">
                <a:solidFill>
                  <a:srgbClr val="09417D"/>
                </a:solidFill>
                <a:latin typeface="Arial MT"/>
                <a:cs typeface="Arial MT"/>
              </a:rPr>
              <a:t>choix</a:t>
            </a:r>
            <a:r>
              <a:rPr sz="1250" spc="-25" dirty="0">
                <a:solidFill>
                  <a:srgbClr val="09417D"/>
                </a:solidFill>
                <a:latin typeface="Arial MT"/>
                <a:cs typeface="Arial MT"/>
              </a:rPr>
              <a:t> </a:t>
            </a:r>
            <a:r>
              <a:rPr sz="1250" spc="-45" dirty="0">
                <a:solidFill>
                  <a:srgbClr val="09417D"/>
                </a:solidFill>
                <a:latin typeface="Arial MT"/>
                <a:cs typeface="Arial MT"/>
              </a:rPr>
              <a:t>stratégiques</a:t>
            </a:r>
            <a:r>
              <a:rPr sz="1250" spc="-20" dirty="0">
                <a:solidFill>
                  <a:srgbClr val="09417D"/>
                </a:solidFill>
                <a:latin typeface="Arial MT"/>
                <a:cs typeface="Arial MT"/>
              </a:rPr>
              <a:t> </a:t>
            </a:r>
            <a:r>
              <a:rPr sz="1250" dirty="0">
                <a:solidFill>
                  <a:srgbClr val="09417D"/>
                </a:solidFill>
                <a:latin typeface="Arial MT"/>
                <a:cs typeface="Arial MT"/>
              </a:rPr>
              <a:t>et</a:t>
            </a:r>
            <a:r>
              <a:rPr sz="1250" spc="-25" dirty="0">
                <a:solidFill>
                  <a:srgbClr val="09417D"/>
                </a:solidFill>
                <a:latin typeface="Arial MT"/>
                <a:cs typeface="Arial MT"/>
              </a:rPr>
              <a:t> </a:t>
            </a:r>
            <a:r>
              <a:rPr sz="1250" dirty="0">
                <a:solidFill>
                  <a:srgbClr val="09417D"/>
                </a:solidFill>
                <a:latin typeface="Arial MT"/>
                <a:cs typeface="Arial MT"/>
              </a:rPr>
              <a:t>définit</a:t>
            </a:r>
            <a:r>
              <a:rPr sz="1250" spc="-25" dirty="0">
                <a:solidFill>
                  <a:srgbClr val="09417D"/>
                </a:solidFill>
                <a:latin typeface="Arial MT"/>
                <a:cs typeface="Arial MT"/>
              </a:rPr>
              <a:t> les </a:t>
            </a:r>
            <a:r>
              <a:rPr sz="1250" spc="-65" dirty="0">
                <a:solidFill>
                  <a:srgbClr val="09417D"/>
                </a:solidFill>
                <a:latin typeface="Arial MT"/>
                <a:cs typeface="Arial MT"/>
              </a:rPr>
              <a:t>moyens</a:t>
            </a:r>
            <a:r>
              <a:rPr sz="1250" spc="-25" dirty="0">
                <a:solidFill>
                  <a:srgbClr val="09417D"/>
                </a:solidFill>
                <a:latin typeface="Arial MT"/>
                <a:cs typeface="Arial MT"/>
              </a:rPr>
              <a:t> </a:t>
            </a:r>
            <a:r>
              <a:rPr sz="1250" dirty="0">
                <a:solidFill>
                  <a:srgbClr val="09417D"/>
                </a:solidFill>
                <a:latin typeface="Arial MT"/>
                <a:cs typeface="Arial MT"/>
              </a:rPr>
              <a:t>pour</a:t>
            </a:r>
            <a:r>
              <a:rPr sz="1250" spc="-20" dirty="0">
                <a:solidFill>
                  <a:srgbClr val="09417D"/>
                </a:solidFill>
                <a:latin typeface="Arial MT"/>
                <a:cs typeface="Arial MT"/>
              </a:rPr>
              <a:t> </a:t>
            </a:r>
            <a:r>
              <a:rPr sz="1250" dirty="0">
                <a:solidFill>
                  <a:srgbClr val="09417D"/>
                </a:solidFill>
                <a:latin typeface="Arial MT"/>
                <a:cs typeface="Arial MT"/>
              </a:rPr>
              <a:t>leur</a:t>
            </a:r>
            <a:r>
              <a:rPr sz="1250" spc="-25" dirty="0">
                <a:solidFill>
                  <a:srgbClr val="09417D"/>
                </a:solidFill>
                <a:latin typeface="Arial MT"/>
                <a:cs typeface="Arial MT"/>
              </a:rPr>
              <a:t> réalisation. </a:t>
            </a:r>
            <a:r>
              <a:rPr sz="1250" dirty="0">
                <a:solidFill>
                  <a:srgbClr val="09417D"/>
                </a:solidFill>
                <a:latin typeface="Arial MT"/>
                <a:cs typeface="Arial MT"/>
              </a:rPr>
              <a:t>Il</a:t>
            </a:r>
            <a:r>
              <a:rPr sz="1250" spc="-25" dirty="0">
                <a:solidFill>
                  <a:srgbClr val="09417D"/>
                </a:solidFill>
                <a:latin typeface="Arial MT"/>
                <a:cs typeface="Arial MT"/>
              </a:rPr>
              <a:t> </a:t>
            </a:r>
            <a:r>
              <a:rPr sz="1250" spc="-70" dirty="0">
                <a:solidFill>
                  <a:srgbClr val="09417D"/>
                </a:solidFill>
                <a:latin typeface="Arial MT"/>
                <a:cs typeface="Arial MT"/>
              </a:rPr>
              <a:t>se</a:t>
            </a:r>
            <a:r>
              <a:rPr sz="1250" spc="-20" dirty="0">
                <a:solidFill>
                  <a:srgbClr val="09417D"/>
                </a:solidFill>
                <a:latin typeface="Arial MT"/>
                <a:cs typeface="Arial MT"/>
              </a:rPr>
              <a:t> </a:t>
            </a:r>
            <a:r>
              <a:rPr sz="1250" spc="-25" dirty="0">
                <a:solidFill>
                  <a:srgbClr val="09417D"/>
                </a:solidFill>
                <a:latin typeface="Arial MT"/>
                <a:cs typeface="Arial MT"/>
              </a:rPr>
              <a:t>prononce,</a:t>
            </a:r>
            <a:r>
              <a:rPr sz="1250" spc="-20" dirty="0">
                <a:solidFill>
                  <a:srgbClr val="09417D"/>
                </a:solidFill>
                <a:latin typeface="Arial MT"/>
                <a:cs typeface="Arial MT"/>
              </a:rPr>
              <a:t> </a:t>
            </a:r>
            <a:r>
              <a:rPr sz="1250" spc="-65" dirty="0">
                <a:solidFill>
                  <a:srgbClr val="09417D"/>
                </a:solidFill>
                <a:latin typeface="Arial MT"/>
                <a:cs typeface="Arial MT"/>
              </a:rPr>
              <a:t>sous</a:t>
            </a:r>
            <a:r>
              <a:rPr sz="1250" spc="-25" dirty="0">
                <a:solidFill>
                  <a:srgbClr val="09417D"/>
                </a:solidFill>
                <a:latin typeface="Arial MT"/>
                <a:cs typeface="Arial MT"/>
              </a:rPr>
              <a:t> </a:t>
            </a:r>
            <a:r>
              <a:rPr sz="1250" spc="-40" dirty="0">
                <a:solidFill>
                  <a:srgbClr val="09417D"/>
                </a:solidFill>
                <a:latin typeface="Arial MT"/>
                <a:cs typeface="Arial MT"/>
              </a:rPr>
              <a:t>réserve</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la</a:t>
            </a:r>
            <a:r>
              <a:rPr sz="1250" spc="-25" dirty="0">
                <a:solidFill>
                  <a:srgbClr val="09417D"/>
                </a:solidFill>
                <a:latin typeface="Arial MT"/>
                <a:cs typeface="Arial MT"/>
              </a:rPr>
              <a:t> </a:t>
            </a:r>
            <a:r>
              <a:rPr sz="1250" spc="-65" dirty="0">
                <a:solidFill>
                  <a:srgbClr val="09417D"/>
                </a:solidFill>
                <a:latin typeface="Arial MT"/>
                <a:cs typeface="Arial MT"/>
              </a:rPr>
              <a:t>réglementation </a:t>
            </a:r>
            <a:r>
              <a:rPr sz="1250" spc="-35" dirty="0">
                <a:solidFill>
                  <a:srgbClr val="09417D"/>
                </a:solidFill>
                <a:latin typeface="Arial MT"/>
                <a:cs typeface="Arial MT"/>
              </a:rPr>
              <a:t>nationale,</a:t>
            </a:r>
            <a:r>
              <a:rPr sz="1250" spc="-25" dirty="0">
                <a:solidFill>
                  <a:srgbClr val="09417D"/>
                </a:solidFill>
                <a:latin typeface="Arial MT"/>
                <a:cs typeface="Arial MT"/>
              </a:rPr>
              <a:t> </a:t>
            </a:r>
            <a:r>
              <a:rPr sz="1250" spc="-35" dirty="0">
                <a:solidFill>
                  <a:srgbClr val="09417D"/>
                </a:solidFill>
                <a:latin typeface="Arial MT"/>
                <a:cs typeface="Arial MT"/>
              </a:rPr>
              <a:t>sur</a:t>
            </a:r>
            <a:r>
              <a:rPr sz="1250" spc="-20" dirty="0">
                <a:solidFill>
                  <a:srgbClr val="09417D"/>
                </a:solidFill>
                <a:latin typeface="Arial MT"/>
                <a:cs typeface="Arial MT"/>
              </a:rPr>
              <a:t> </a:t>
            </a:r>
            <a:r>
              <a:rPr sz="1250" spc="-10" dirty="0">
                <a:solidFill>
                  <a:srgbClr val="09417D"/>
                </a:solidFill>
                <a:latin typeface="Arial MT"/>
                <a:cs typeface="Arial MT"/>
              </a:rPr>
              <a:t>le</a:t>
            </a:r>
            <a:r>
              <a:rPr sz="1250" spc="-20" dirty="0">
                <a:solidFill>
                  <a:srgbClr val="09417D"/>
                </a:solidFill>
                <a:latin typeface="Arial MT"/>
                <a:cs typeface="Arial MT"/>
              </a:rPr>
              <a:t> </a:t>
            </a:r>
            <a:r>
              <a:rPr sz="1250" spc="-55" dirty="0">
                <a:solidFill>
                  <a:srgbClr val="09417D"/>
                </a:solidFill>
                <a:latin typeface="Arial MT"/>
                <a:cs typeface="Arial MT"/>
              </a:rPr>
              <a:t>développement</a:t>
            </a:r>
            <a:r>
              <a:rPr sz="1250" spc="-25" dirty="0">
                <a:solidFill>
                  <a:srgbClr val="09417D"/>
                </a:solidFill>
                <a:latin typeface="Arial MT"/>
                <a:cs typeface="Arial MT"/>
              </a:rPr>
              <a:t> </a:t>
            </a:r>
            <a:r>
              <a:rPr sz="1250" spc="-60" dirty="0">
                <a:solidFill>
                  <a:srgbClr val="09417D"/>
                </a:solidFill>
                <a:latin typeface="Arial MT"/>
                <a:cs typeface="Arial MT"/>
              </a:rPr>
              <a:t>général</a:t>
            </a:r>
            <a:r>
              <a:rPr sz="1250" spc="-20" dirty="0">
                <a:solidFill>
                  <a:srgbClr val="09417D"/>
                </a:solidFill>
                <a:latin typeface="Arial MT"/>
                <a:cs typeface="Arial MT"/>
              </a:rPr>
              <a:t> </a:t>
            </a:r>
            <a:r>
              <a:rPr sz="1250" spc="-90" dirty="0">
                <a:solidFill>
                  <a:srgbClr val="09417D"/>
                </a:solidFill>
                <a:latin typeface="Arial MT"/>
                <a:cs typeface="Arial MT"/>
              </a:rPr>
              <a:t>des</a:t>
            </a:r>
            <a:r>
              <a:rPr sz="1250" spc="-20" dirty="0">
                <a:solidFill>
                  <a:srgbClr val="09417D"/>
                </a:solidFill>
                <a:latin typeface="Arial MT"/>
                <a:cs typeface="Arial MT"/>
              </a:rPr>
              <a:t> </a:t>
            </a:r>
            <a:r>
              <a:rPr sz="1250" spc="-25" dirty="0">
                <a:solidFill>
                  <a:srgbClr val="09417D"/>
                </a:solidFill>
                <a:latin typeface="Arial MT"/>
                <a:cs typeface="Arial MT"/>
              </a:rPr>
              <a:t>formations,</a:t>
            </a:r>
            <a:r>
              <a:rPr sz="1250" spc="-20" dirty="0">
                <a:solidFill>
                  <a:srgbClr val="09417D"/>
                </a:solidFill>
                <a:latin typeface="Arial MT"/>
                <a:cs typeface="Arial MT"/>
              </a:rPr>
              <a:t> </a:t>
            </a:r>
            <a:r>
              <a:rPr sz="1250" spc="-55" dirty="0">
                <a:solidFill>
                  <a:srgbClr val="09417D"/>
                </a:solidFill>
                <a:latin typeface="Arial MT"/>
                <a:cs typeface="Arial MT"/>
              </a:rPr>
              <a:t>ainsi</a:t>
            </a:r>
            <a:r>
              <a:rPr sz="1250" spc="-25" dirty="0">
                <a:solidFill>
                  <a:srgbClr val="09417D"/>
                </a:solidFill>
                <a:latin typeface="Arial MT"/>
                <a:cs typeface="Arial MT"/>
              </a:rPr>
              <a:t> </a:t>
            </a:r>
            <a:r>
              <a:rPr sz="1250" spc="-65" dirty="0">
                <a:solidFill>
                  <a:srgbClr val="09417D"/>
                </a:solidFill>
                <a:latin typeface="Arial MT"/>
                <a:cs typeface="Arial MT"/>
              </a:rPr>
              <a:t>que</a:t>
            </a:r>
            <a:r>
              <a:rPr sz="1250" spc="-20" dirty="0">
                <a:solidFill>
                  <a:srgbClr val="09417D"/>
                </a:solidFill>
                <a:latin typeface="Arial MT"/>
                <a:cs typeface="Arial MT"/>
              </a:rPr>
              <a:t> </a:t>
            </a:r>
            <a:r>
              <a:rPr sz="1250" spc="-35" dirty="0">
                <a:solidFill>
                  <a:srgbClr val="09417D"/>
                </a:solidFill>
                <a:latin typeface="Arial MT"/>
                <a:cs typeface="Arial MT"/>
              </a:rPr>
              <a:t>sur</a:t>
            </a:r>
            <a:r>
              <a:rPr sz="1250" spc="-20" dirty="0">
                <a:solidFill>
                  <a:srgbClr val="09417D"/>
                </a:solidFill>
                <a:latin typeface="Arial MT"/>
                <a:cs typeface="Arial MT"/>
              </a:rPr>
              <a:t> </a:t>
            </a:r>
            <a:r>
              <a:rPr sz="1250" spc="-65" dirty="0">
                <a:solidFill>
                  <a:srgbClr val="09417D"/>
                </a:solidFill>
                <a:latin typeface="Arial MT"/>
                <a:cs typeface="Arial MT"/>
              </a:rPr>
              <a:t>les</a:t>
            </a:r>
            <a:r>
              <a:rPr sz="1250" spc="-25" dirty="0">
                <a:solidFill>
                  <a:srgbClr val="09417D"/>
                </a:solidFill>
                <a:latin typeface="Arial MT"/>
                <a:cs typeface="Arial MT"/>
              </a:rPr>
              <a:t> </a:t>
            </a:r>
            <a:r>
              <a:rPr sz="1250" spc="-55" dirty="0">
                <a:solidFill>
                  <a:srgbClr val="09417D"/>
                </a:solidFill>
                <a:latin typeface="Arial MT"/>
                <a:cs typeface="Arial MT"/>
              </a:rPr>
              <a:t>programmes</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45" dirty="0">
                <a:solidFill>
                  <a:srgbClr val="09417D"/>
                </a:solidFill>
                <a:latin typeface="Arial MT"/>
                <a:cs typeface="Arial MT"/>
              </a:rPr>
              <a:t>recherche</a:t>
            </a:r>
            <a:r>
              <a:rPr sz="1250" spc="-20" dirty="0">
                <a:solidFill>
                  <a:srgbClr val="09417D"/>
                </a:solidFill>
                <a:latin typeface="Arial MT"/>
                <a:cs typeface="Arial MT"/>
              </a:rPr>
              <a:t> </a:t>
            </a:r>
            <a:r>
              <a:rPr sz="1250" spc="-10" dirty="0">
                <a:solidFill>
                  <a:srgbClr val="09417D"/>
                </a:solidFill>
                <a:latin typeface="Arial MT"/>
                <a:cs typeface="Arial MT"/>
              </a:rPr>
              <a:t>et</a:t>
            </a:r>
            <a:r>
              <a:rPr sz="1250" spc="-25"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35" dirty="0">
                <a:solidFill>
                  <a:srgbClr val="09417D"/>
                </a:solidFill>
                <a:latin typeface="Arial MT"/>
                <a:cs typeface="Arial MT"/>
              </a:rPr>
              <a:t>coopération</a:t>
            </a:r>
            <a:r>
              <a:rPr sz="1250" spc="-20" dirty="0">
                <a:solidFill>
                  <a:srgbClr val="09417D"/>
                </a:solidFill>
                <a:latin typeface="Arial MT"/>
                <a:cs typeface="Arial MT"/>
              </a:rPr>
              <a:t> </a:t>
            </a:r>
            <a:r>
              <a:rPr sz="1250" spc="-10" dirty="0">
                <a:solidFill>
                  <a:srgbClr val="09417D"/>
                </a:solidFill>
                <a:latin typeface="Arial MT"/>
                <a:cs typeface="Arial MT"/>
              </a:rPr>
              <a:t>internationale.</a:t>
            </a:r>
            <a:endParaRPr sz="1250" dirty="0">
              <a:latin typeface="Arial MT"/>
              <a:cs typeface="Arial MT"/>
            </a:endParaRPr>
          </a:p>
        </p:txBody>
      </p:sp>
      <p:sp>
        <p:nvSpPr>
          <p:cNvPr id="7" name="object 7"/>
          <p:cNvSpPr txBox="1"/>
          <p:nvPr/>
        </p:nvSpPr>
        <p:spPr>
          <a:xfrm>
            <a:off x="6572270" y="2076848"/>
            <a:ext cx="10896600" cy="208390"/>
          </a:xfrm>
          <a:prstGeom prst="rect">
            <a:avLst/>
          </a:prstGeom>
        </p:spPr>
        <p:txBody>
          <a:bodyPr vert="horz" wrap="square" lIns="0" tIns="15875" rIns="0" bIns="0" rtlCol="0">
            <a:spAutoFit/>
          </a:bodyPr>
          <a:lstStyle/>
          <a:p>
            <a:pPr marL="12700">
              <a:lnSpc>
                <a:spcPct val="100000"/>
              </a:lnSpc>
              <a:spcBef>
                <a:spcPts val="125"/>
              </a:spcBef>
            </a:pPr>
            <a:r>
              <a:rPr sz="1250" spc="-95" dirty="0">
                <a:solidFill>
                  <a:srgbClr val="09417D"/>
                </a:solidFill>
                <a:latin typeface="Arial MT"/>
                <a:cs typeface="Arial MT"/>
              </a:rPr>
              <a:t>Le</a:t>
            </a:r>
            <a:r>
              <a:rPr sz="1250" spc="-25" dirty="0">
                <a:solidFill>
                  <a:srgbClr val="09417D"/>
                </a:solidFill>
                <a:latin typeface="Arial MT"/>
                <a:cs typeface="Arial MT"/>
              </a:rPr>
              <a:t> </a:t>
            </a:r>
            <a:r>
              <a:rPr sz="1250" spc="-85" dirty="0">
                <a:solidFill>
                  <a:srgbClr val="09417D"/>
                </a:solidFill>
                <a:latin typeface="Arial MT"/>
                <a:cs typeface="Arial MT"/>
              </a:rPr>
              <a:t>CA</a:t>
            </a:r>
            <a:r>
              <a:rPr sz="1250" spc="-25" dirty="0">
                <a:solidFill>
                  <a:srgbClr val="09417D"/>
                </a:solidFill>
                <a:latin typeface="Arial MT"/>
                <a:cs typeface="Arial MT"/>
              </a:rPr>
              <a:t> </a:t>
            </a:r>
            <a:r>
              <a:rPr sz="1250" spc="-65" dirty="0">
                <a:solidFill>
                  <a:srgbClr val="09417D"/>
                </a:solidFill>
                <a:latin typeface="Arial MT"/>
                <a:cs typeface="Arial MT"/>
              </a:rPr>
              <a:t>est</a:t>
            </a:r>
            <a:r>
              <a:rPr sz="1250" spc="-25" dirty="0">
                <a:solidFill>
                  <a:srgbClr val="09417D"/>
                </a:solidFill>
                <a:latin typeface="Arial MT"/>
                <a:cs typeface="Arial MT"/>
              </a:rPr>
              <a:t> </a:t>
            </a:r>
            <a:r>
              <a:rPr sz="1250" spc="-70" dirty="0" err="1">
                <a:solidFill>
                  <a:srgbClr val="09417D"/>
                </a:solidFill>
                <a:latin typeface="Arial MT"/>
                <a:cs typeface="Arial MT"/>
              </a:rPr>
              <a:t>composé</a:t>
            </a:r>
            <a:r>
              <a:rPr sz="1250" spc="-20" dirty="0">
                <a:solidFill>
                  <a:srgbClr val="09417D"/>
                </a:solidFill>
                <a:latin typeface="Arial MT"/>
                <a:cs typeface="Arial MT"/>
              </a:rPr>
              <a:t> </a:t>
            </a:r>
            <a:r>
              <a:rPr sz="1250" spc="-65" dirty="0">
                <a:solidFill>
                  <a:srgbClr val="09417D"/>
                </a:solidFill>
                <a:latin typeface="Arial MT"/>
                <a:cs typeface="Arial MT"/>
              </a:rPr>
              <a:t>de</a:t>
            </a:r>
            <a:r>
              <a:rPr lang="fr-FR" sz="1250" spc="-25" dirty="0">
                <a:solidFill>
                  <a:srgbClr val="09417D"/>
                </a:solidFill>
                <a:latin typeface="Arial MT"/>
                <a:cs typeface="Arial MT"/>
              </a:rPr>
              <a:t> 27</a:t>
            </a:r>
            <a:r>
              <a:rPr sz="1250" b="1" spc="-25" dirty="0">
                <a:solidFill>
                  <a:srgbClr val="FF0000"/>
                </a:solidFill>
                <a:latin typeface="Arial MT"/>
                <a:cs typeface="Arial MT"/>
              </a:rPr>
              <a:t> </a:t>
            </a:r>
            <a:r>
              <a:rPr sz="1250" spc="-60" dirty="0">
                <a:solidFill>
                  <a:srgbClr val="09417D"/>
                </a:solidFill>
                <a:latin typeface="Arial MT"/>
                <a:cs typeface="Arial MT"/>
              </a:rPr>
              <a:t>membres</a:t>
            </a:r>
            <a:r>
              <a:rPr sz="1250" spc="-20" dirty="0">
                <a:solidFill>
                  <a:srgbClr val="09417D"/>
                </a:solidFill>
                <a:latin typeface="Arial MT"/>
                <a:cs typeface="Arial MT"/>
              </a:rPr>
              <a:t> </a:t>
            </a:r>
            <a:r>
              <a:rPr sz="1250" spc="-60" dirty="0">
                <a:solidFill>
                  <a:srgbClr val="09417D"/>
                </a:solidFill>
                <a:latin typeface="Arial MT"/>
                <a:cs typeface="Arial MT"/>
              </a:rPr>
              <a:t>élus</a:t>
            </a:r>
            <a:r>
              <a:rPr sz="1250" spc="-25" dirty="0">
                <a:solidFill>
                  <a:srgbClr val="09417D"/>
                </a:solidFill>
                <a:latin typeface="Arial MT"/>
                <a:cs typeface="Arial MT"/>
              </a:rPr>
              <a:t> </a:t>
            </a:r>
            <a:r>
              <a:rPr sz="1250" spc="-30" dirty="0">
                <a:solidFill>
                  <a:srgbClr val="09417D"/>
                </a:solidFill>
                <a:latin typeface="Arial MT"/>
                <a:cs typeface="Arial MT"/>
              </a:rPr>
              <a:t>ou</a:t>
            </a:r>
            <a:r>
              <a:rPr sz="1250" spc="-25" dirty="0">
                <a:solidFill>
                  <a:srgbClr val="09417D"/>
                </a:solidFill>
                <a:latin typeface="Arial MT"/>
                <a:cs typeface="Arial MT"/>
              </a:rPr>
              <a:t> </a:t>
            </a:r>
            <a:r>
              <a:rPr sz="1250" spc="-75" dirty="0">
                <a:solidFill>
                  <a:srgbClr val="09417D"/>
                </a:solidFill>
                <a:latin typeface="Arial MT"/>
                <a:cs typeface="Arial MT"/>
              </a:rPr>
              <a:t>nommés</a:t>
            </a:r>
            <a:r>
              <a:rPr sz="1250" spc="-20" dirty="0">
                <a:solidFill>
                  <a:srgbClr val="09417D"/>
                </a:solidFill>
                <a:latin typeface="Arial MT"/>
                <a:cs typeface="Arial MT"/>
              </a:rPr>
              <a:t> </a:t>
            </a:r>
            <a:r>
              <a:rPr sz="1250" spc="-10" dirty="0">
                <a:solidFill>
                  <a:srgbClr val="09417D"/>
                </a:solidFill>
                <a:latin typeface="Arial MT"/>
                <a:cs typeface="Arial MT"/>
              </a:rPr>
              <a:t>pour</a:t>
            </a:r>
            <a:r>
              <a:rPr sz="1250" spc="-25" dirty="0">
                <a:solidFill>
                  <a:srgbClr val="09417D"/>
                </a:solidFill>
                <a:latin typeface="Arial MT"/>
                <a:cs typeface="Arial MT"/>
              </a:rPr>
              <a:t> </a:t>
            </a:r>
            <a:r>
              <a:rPr sz="1250" spc="-30" dirty="0">
                <a:solidFill>
                  <a:srgbClr val="09417D"/>
                </a:solidFill>
                <a:latin typeface="Arial MT"/>
                <a:cs typeface="Arial MT"/>
              </a:rPr>
              <a:t>un</a:t>
            </a:r>
            <a:r>
              <a:rPr sz="1250" spc="-25" dirty="0">
                <a:solidFill>
                  <a:srgbClr val="09417D"/>
                </a:solidFill>
                <a:latin typeface="Arial MT"/>
                <a:cs typeface="Arial MT"/>
              </a:rPr>
              <a:t> </a:t>
            </a:r>
            <a:r>
              <a:rPr sz="1250" spc="-60" dirty="0">
                <a:solidFill>
                  <a:srgbClr val="09417D"/>
                </a:solidFill>
                <a:latin typeface="Arial MT"/>
                <a:cs typeface="Arial MT"/>
              </a:rPr>
              <a:t>mandat</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4</a:t>
            </a:r>
            <a:r>
              <a:rPr sz="1250" spc="-25" dirty="0">
                <a:solidFill>
                  <a:srgbClr val="09417D"/>
                </a:solidFill>
                <a:latin typeface="Arial MT"/>
                <a:cs typeface="Arial MT"/>
              </a:rPr>
              <a:t> </a:t>
            </a:r>
            <a:r>
              <a:rPr sz="1250" spc="-65" dirty="0">
                <a:solidFill>
                  <a:srgbClr val="09417D"/>
                </a:solidFill>
                <a:latin typeface="Arial MT"/>
                <a:cs typeface="Arial MT"/>
              </a:rPr>
              <a:t>ans,</a:t>
            </a:r>
            <a:r>
              <a:rPr sz="1250" spc="-20" dirty="0">
                <a:solidFill>
                  <a:srgbClr val="09417D"/>
                </a:solidFill>
                <a:latin typeface="Arial MT"/>
                <a:cs typeface="Arial MT"/>
              </a:rPr>
              <a:t> </a:t>
            </a:r>
            <a:r>
              <a:rPr sz="1250" spc="-105" dirty="0">
                <a:solidFill>
                  <a:srgbClr val="09417D"/>
                </a:solidFill>
                <a:latin typeface="Arial MT"/>
                <a:cs typeface="Arial MT"/>
              </a:rPr>
              <a:t>à</a:t>
            </a:r>
            <a:r>
              <a:rPr sz="1250" spc="-25" dirty="0">
                <a:solidFill>
                  <a:srgbClr val="09417D"/>
                </a:solidFill>
                <a:latin typeface="Arial MT"/>
                <a:cs typeface="Arial MT"/>
              </a:rPr>
              <a:t> </a:t>
            </a:r>
            <a:r>
              <a:rPr sz="1250" spc="-30" dirty="0">
                <a:solidFill>
                  <a:srgbClr val="09417D"/>
                </a:solidFill>
                <a:latin typeface="Arial MT"/>
                <a:cs typeface="Arial MT"/>
              </a:rPr>
              <a:t>l'exception</a:t>
            </a:r>
            <a:r>
              <a:rPr sz="1250" spc="-25" dirty="0">
                <a:solidFill>
                  <a:srgbClr val="09417D"/>
                </a:solidFill>
                <a:latin typeface="Arial MT"/>
                <a:cs typeface="Arial MT"/>
              </a:rPr>
              <a:t> </a:t>
            </a:r>
            <a:r>
              <a:rPr sz="1250" spc="-30" dirty="0">
                <a:solidFill>
                  <a:srgbClr val="09417D"/>
                </a:solidFill>
                <a:latin typeface="Arial MT"/>
                <a:cs typeface="Arial MT"/>
              </a:rPr>
              <a:t>du</a:t>
            </a:r>
            <a:r>
              <a:rPr sz="1250" spc="-25" dirty="0">
                <a:solidFill>
                  <a:srgbClr val="09417D"/>
                </a:solidFill>
                <a:latin typeface="Arial MT"/>
                <a:cs typeface="Arial MT"/>
              </a:rPr>
              <a:t> </a:t>
            </a:r>
            <a:r>
              <a:rPr sz="1250" spc="-60" dirty="0">
                <a:solidFill>
                  <a:srgbClr val="09417D"/>
                </a:solidFill>
                <a:latin typeface="Arial MT"/>
                <a:cs typeface="Arial MT"/>
              </a:rPr>
              <a:t>mandat</a:t>
            </a:r>
            <a:r>
              <a:rPr sz="1250" spc="-20" dirty="0">
                <a:solidFill>
                  <a:srgbClr val="09417D"/>
                </a:solidFill>
                <a:latin typeface="Arial MT"/>
                <a:cs typeface="Arial MT"/>
              </a:rPr>
              <a:t> </a:t>
            </a:r>
            <a:r>
              <a:rPr sz="1250" spc="-90" dirty="0">
                <a:solidFill>
                  <a:srgbClr val="09417D"/>
                </a:solidFill>
                <a:latin typeface="Arial MT"/>
                <a:cs typeface="Arial MT"/>
              </a:rPr>
              <a:t>des</a:t>
            </a:r>
            <a:r>
              <a:rPr sz="1250" spc="-25" dirty="0">
                <a:solidFill>
                  <a:srgbClr val="09417D"/>
                </a:solidFill>
                <a:latin typeface="Arial MT"/>
                <a:cs typeface="Arial MT"/>
              </a:rPr>
              <a:t> </a:t>
            </a:r>
            <a:r>
              <a:rPr sz="1250" spc="-85" dirty="0">
                <a:solidFill>
                  <a:srgbClr val="09417D"/>
                </a:solidFill>
                <a:latin typeface="Arial MT"/>
                <a:cs typeface="Arial MT"/>
              </a:rPr>
              <a:t>usagers</a:t>
            </a:r>
            <a:r>
              <a:rPr sz="1250" spc="-25" dirty="0">
                <a:solidFill>
                  <a:srgbClr val="09417D"/>
                </a:solidFill>
                <a:latin typeface="Arial MT"/>
                <a:cs typeface="Arial MT"/>
              </a:rPr>
              <a:t> </a:t>
            </a:r>
            <a:r>
              <a:rPr sz="1250" spc="-10" dirty="0">
                <a:solidFill>
                  <a:srgbClr val="09417D"/>
                </a:solidFill>
                <a:latin typeface="Arial MT"/>
                <a:cs typeface="Arial MT"/>
              </a:rPr>
              <a:t>et</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35" dirty="0">
                <a:solidFill>
                  <a:srgbClr val="09417D"/>
                </a:solidFill>
                <a:latin typeface="Arial MT"/>
                <a:cs typeface="Arial MT"/>
              </a:rPr>
              <a:t>leurs</a:t>
            </a:r>
            <a:r>
              <a:rPr sz="1250" spc="-25" dirty="0">
                <a:solidFill>
                  <a:srgbClr val="09417D"/>
                </a:solidFill>
                <a:latin typeface="Arial MT"/>
                <a:cs typeface="Arial MT"/>
              </a:rPr>
              <a:t> </a:t>
            </a:r>
            <a:r>
              <a:rPr sz="1250" spc="-60" dirty="0">
                <a:solidFill>
                  <a:srgbClr val="09417D"/>
                </a:solidFill>
                <a:latin typeface="Arial MT"/>
                <a:cs typeface="Arial MT"/>
              </a:rPr>
              <a:t>suppléants</a:t>
            </a:r>
            <a:r>
              <a:rPr sz="1250" spc="-20" dirty="0">
                <a:solidFill>
                  <a:srgbClr val="09417D"/>
                </a:solidFill>
                <a:latin typeface="Arial MT"/>
                <a:cs typeface="Arial MT"/>
              </a:rPr>
              <a:t> </a:t>
            </a:r>
            <a:r>
              <a:rPr sz="1250" spc="-10" dirty="0">
                <a:solidFill>
                  <a:srgbClr val="09417D"/>
                </a:solidFill>
                <a:latin typeface="Arial MT"/>
                <a:cs typeface="Arial MT"/>
              </a:rPr>
              <a:t>qui</a:t>
            </a:r>
            <a:r>
              <a:rPr sz="1250" spc="-25" dirty="0">
                <a:solidFill>
                  <a:srgbClr val="09417D"/>
                </a:solidFill>
                <a:latin typeface="Arial MT"/>
                <a:cs typeface="Arial MT"/>
              </a:rPr>
              <a:t> </a:t>
            </a:r>
            <a:r>
              <a:rPr sz="1250" spc="-65" dirty="0">
                <a:solidFill>
                  <a:srgbClr val="09417D"/>
                </a:solidFill>
                <a:latin typeface="Arial MT"/>
                <a:cs typeface="Arial MT"/>
              </a:rPr>
              <a:t>est</a:t>
            </a:r>
            <a:r>
              <a:rPr sz="1250" spc="-25" dirty="0">
                <a:solidFill>
                  <a:srgbClr val="09417D"/>
                </a:solidFill>
                <a:latin typeface="Arial MT"/>
                <a:cs typeface="Arial MT"/>
              </a:rPr>
              <a:t> </a:t>
            </a:r>
            <a:r>
              <a:rPr sz="1250" spc="-30" dirty="0">
                <a:solidFill>
                  <a:srgbClr val="09417D"/>
                </a:solidFill>
                <a:latin typeface="Arial MT"/>
                <a:cs typeface="Arial MT"/>
              </a:rPr>
              <a:t>un</a:t>
            </a:r>
            <a:r>
              <a:rPr sz="1250" spc="-20" dirty="0">
                <a:solidFill>
                  <a:srgbClr val="09417D"/>
                </a:solidFill>
                <a:latin typeface="Arial MT"/>
                <a:cs typeface="Arial MT"/>
              </a:rPr>
              <a:t> </a:t>
            </a:r>
            <a:r>
              <a:rPr sz="1250" spc="-60" dirty="0">
                <a:solidFill>
                  <a:srgbClr val="09417D"/>
                </a:solidFill>
                <a:latin typeface="Arial MT"/>
                <a:cs typeface="Arial MT"/>
              </a:rPr>
              <a:t>mandat</a:t>
            </a:r>
            <a:r>
              <a:rPr sz="1250" spc="-25"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2</a:t>
            </a:r>
            <a:r>
              <a:rPr sz="1250" spc="-20" dirty="0">
                <a:solidFill>
                  <a:srgbClr val="09417D"/>
                </a:solidFill>
                <a:latin typeface="Arial MT"/>
                <a:cs typeface="Arial MT"/>
              </a:rPr>
              <a:t> </a:t>
            </a:r>
            <a:r>
              <a:rPr sz="1250" spc="-130" dirty="0">
                <a:solidFill>
                  <a:srgbClr val="09417D"/>
                </a:solidFill>
                <a:latin typeface="Arial MT"/>
                <a:cs typeface="Arial MT"/>
              </a:rPr>
              <a:t>ans.</a:t>
            </a:r>
            <a:endParaRPr sz="1250" dirty="0">
              <a:latin typeface="Arial MT"/>
              <a:cs typeface="Arial MT"/>
            </a:endParaRPr>
          </a:p>
        </p:txBody>
      </p:sp>
      <p:sp>
        <p:nvSpPr>
          <p:cNvPr id="8" name="object 8"/>
          <p:cNvSpPr txBox="1"/>
          <p:nvPr/>
        </p:nvSpPr>
        <p:spPr>
          <a:xfrm>
            <a:off x="6557982" y="2392429"/>
            <a:ext cx="11045190" cy="2352567"/>
          </a:xfrm>
          <a:prstGeom prst="rect">
            <a:avLst/>
          </a:prstGeom>
        </p:spPr>
        <p:txBody>
          <a:bodyPr vert="horz" wrap="square" lIns="0" tIns="31115" rIns="0" bIns="0" rtlCol="0">
            <a:spAutoFit/>
          </a:bodyPr>
          <a:lstStyle/>
          <a:p>
            <a:pPr marL="12700">
              <a:lnSpc>
                <a:spcPct val="100000"/>
              </a:lnSpc>
              <a:spcBef>
                <a:spcPts val="245"/>
              </a:spcBef>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20" dirty="0">
                <a:solidFill>
                  <a:srgbClr val="BD3249"/>
                </a:solidFill>
                <a:latin typeface="Arial MT"/>
                <a:cs typeface="Arial MT"/>
              </a:rPr>
              <a:t>él</a:t>
            </a:r>
            <a:r>
              <a:rPr sz="1200" spc="-20" dirty="0">
                <a:solidFill>
                  <a:srgbClr val="BD3249"/>
                </a:solidFill>
                <a:latin typeface="Tahoma"/>
                <a:cs typeface="Tahoma"/>
              </a:rPr>
              <a:t>us</a:t>
            </a:r>
            <a:endParaRPr sz="1200" dirty="0">
              <a:latin typeface="Tahoma"/>
              <a:cs typeface="Tahoma"/>
            </a:endParaRPr>
          </a:p>
          <a:p>
            <a:pPr marL="12700" marR="2268220">
              <a:lnSpc>
                <a:spcPct val="110000"/>
              </a:lnSpc>
            </a:pPr>
            <a:r>
              <a:rPr sz="1250" spc="-55" dirty="0">
                <a:solidFill>
                  <a:srgbClr val="09417D"/>
                </a:solidFill>
                <a:latin typeface="Arial MT"/>
                <a:cs typeface="Arial MT"/>
              </a:rPr>
              <a:t>Collège</a:t>
            </a:r>
            <a:r>
              <a:rPr sz="1250" spc="-15" dirty="0">
                <a:solidFill>
                  <a:srgbClr val="09417D"/>
                </a:solidFill>
                <a:latin typeface="Arial MT"/>
                <a:cs typeface="Arial MT"/>
              </a:rPr>
              <a:t> </a:t>
            </a:r>
            <a:r>
              <a:rPr sz="1250" spc="-80" dirty="0">
                <a:solidFill>
                  <a:srgbClr val="09417D"/>
                </a:solidFill>
                <a:latin typeface="Arial MT"/>
                <a:cs typeface="Arial MT"/>
              </a:rPr>
              <a:t>A</a:t>
            </a:r>
            <a:r>
              <a:rPr sz="1250" spc="-10" dirty="0">
                <a:solidFill>
                  <a:srgbClr val="09417D"/>
                </a:solidFill>
                <a:latin typeface="Arial MT"/>
                <a:cs typeface="Arial MT"/>
              </a:rPr>
              <a:t> </a:t>
            </a:r>
            <a:r>
              <a:rPr sz="1250" spc="-130" dirty="0">
                <a:solidFill>
                  <a:srgbClr val="09417D"/>
                </a:solidFill>
                <a:latin typeface="Arial MT"/>
                <a:cs typeface="Arial MT"/>
              </a:rPr>
              <a:t>(PU</a:t>
            </a:r>
            <a:r>
              <a:rPr sz="1250" spc="-10" dirty="0">
                <a:solidFill>
                  <a:srgbClr val="09417D"/>
                </a:solidFill>
                <a:latin typeface="Arial MT"/>
                <a:cs typeface="Arial MT"/>
              </a:rPr>
              <a:t> et </a:t>
            </a:r>
            <a:r>
              <a:rPr sz="1250" spc="-70" dirty="0">
                <a:solidFill>
                  <a:srgbClr val="09417D"/>
                </a:solidFill>
                <a:latin typeface="Arial MT"/>
                <a:cs typeface="Arial MT"/>
              </a:rPr>
              <a:t>assimilés)</a:t>
            </a:r>
            <a:r>
              <a:rPr sz="1250" spc="-10"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lang="fr-FR" sz="1250" spc="-40" dirty="0">
                <a:solidFill>
                  <a:srgbClr val="09417D"/>
                </a:solidFill>
                <a:latin typeface="Arial MT"/>
                <a:cs typeface="Arial MT"/>
              </a:rPr>
              <a:t>Vincent LIMOUZY (ISIMA), </a:t>
            </a:r>
            <a:r>
              <a:rPr lang="fr-FR" sz="1250" spc="-10" dirty="0">
                <a:solidFill>
                  <a:srgbClr val="09417D"/>
                </a:solidFill>
                <a:latin typeface="Arial MT"/>
                <a:cs typeface="Arial MT"/>
              </a:rPr>
              <a:t>Céline LAROCHE</a:t>
            </a:r>
            <a:r>
              <a:rPr sz="1250" spc="-40" dirty="0">
                <a:solidFill>
                  <a:srgbClr val="09417D"/>
                </a:solidFill>
                <a:latin typeface="Arial MT"/>
                <a:cs typeface="Arial MT"/>
              </a:rPr>
              <a:t> </a:t>
            </a:r>
            <a:r>
              <a:rPr lang="fr-FR" sz="1250" spc="-40" dirty="0">
                <a:solidFill>
                  <a:srgbClr val="09417D"/>
                </a:solidFill>
                <a:latin typeface="Arial MT"/>
                <a:cs typeface="Arial MT"/>
              </a:rPr>
              <a:t>(Polytech Clermont), Youcef MEZOUAR (SIGMA Clermont)</a:t>
            </a:r>
          </a:p>
          <a:p>
            <a:pPr marL="12700" marR="2268220">
              <a:lnSpc>
                <a:spcPct val="110000"/>
              </a:lnSpc>
            </a:pPr>
            <a:r>
              <a:rPr sz="1250" spc="-55" dirty="0">
                <a:solidFill>
                  <a:srgbClr val="09417D"/>
                </a:solidFill>
                <a:latin typeface="Arial MT"/>
                <a:cs typeface="Arial MT"/>
              </a:rPr>
              <a:t>Collège</a:t>
            </a:r>
            <a:r>
              <a:rPr sz="1250" spc="-5" dirty="0">
                <a:solidFill>
                  <a:srgbClr val="09417D"/>
                </a:solidFill>
                <a:latin typeface="Arial MT"/>
                <a:cs typeface="Arial MT"/>
              </a:rPr>
              <a:t> </a:t>
            </a:r>
            <a:r>
              <a:rPr sz="1250" spc="-125" dirty="0">
                <a:solidFill>
                  <a:srgbClr val="09417D"/>
                </a:solidFill>
                <a:latin typeface="Arial MT"/>
                <a:cs typeface="Arial MT"/>
              </a:rPr>
              <a:t>B</a:t>
            </a:r>
            <a:r>
              <a:rPr sz="1250" dirty="0">
                <a:solidFill>
                  <a:srgbClr val="09417D"/>
                </a:solidFill>
                <a:latin typeface="Arial MT"/>
                <a:cs typeface="Arial MT"/>
              </a:rPr>
              <a:t> </a:t>
            </a:r>
            <a:r>
              <a:rPr sz="1250" spc="-65" dirty="0">
                <a:solidFill>
                  <a:srgbClr val="09417D"/>
                </a:solidFill>
                <a:latin typeface="Arial MT"/>
                <a:cs typeface="Arial MT"/>
              </a:rPr>
              <a:t>(MCF</a:t>
            </a:r>
            <a:r>
              <a:rPr sz="1250" spc="-5" dirty="0">
                <a:solidFill>
                  <a:srgbClr val="09417D"/>
                </a:solidFill>
                <a:latin typeface="Arial MT"/>
                <a:cs typeface="Arial MT"/>
              </a:rPr>
              <a:t> </a:t>
            </a:r>
            <a:r>
              <a:rPr sz="1250" spc="-10" dirty="0">
                <a:solidFill>
                  <a:srgbClr val="09417D"/>
                </a:solidFill>
                <a:latin typeface="Arial MT"/>
                <a:cs typeface="Arial MT"/>
              </a:rPr>
              <a:t>et</a:t>
            </a:r>
            <a:r>
              <a:rPr sz="1250" dirty="0">
                <a:solidFill>
                  <a:srgbClr val="09417D"/>
                </a:solidFill>
                <a:latin typeface="Arial MT"/>
                <a:cs typeface="Arial MT"/>
              </a:rPr>
              <a:t> </a:t>
            </a:r>
            <a:r>
              <a:rPr sz="1250" spc="-70" dirty="0">
                <a:solidFill>
                  <a:srgbClr val="09417D"/>
                </a:solidFill>
                <a:latin typeface="Arial MT"/>
                <a:cs typeface="Arial MT"/>
              </a:rPr>
              <a:t>assimilés)</a:t>
            </a:r>
            <a:r>
              <a:rPr sz="1250" dirty="0">
                <a:solidFill>
                  <a:srgbClr val="09417D"/>
                </a:solidFill>
                <a:latin typeface="Arial MT"/>
                <a:cs typeface="Arial MT"/>
              </a:rPr>
              <a:t> :</a:t>
            </a:r>
            <a:r>
              <a:rPr sz="1250" spc="-5" dirty="0">
                <a:solidFill>
                  <a:srgbClr val="09417D"/>
                </a:solidFill>
                <a:latin typeface="Arial MT"/>
                <a:cs typeface="Arial MT"/>
              </a:rPr>
              <a:t> </a:t>
            </a:r>
            <a:r>
              <a:rPr lang="fr-FR" sz="1250" spc="-70" dirty="0">
                <a:solidFill>
                  <a:srgbClr val="09417D"/>
                </a:solidFill>
                <a:latin typeface="Arial MT"/>
                <a:cs typeface="Arial MT"/>
              </a:rPr>
              <a:t>Loïc</a:t>
            </a:r>
            <a:r>
              <a:rPr lang="fr-FR" sz="1250" spc="-5" dirty="0">
                <a:solidFill>
                  <a:srgbClr val="09417D"/>
                </a:solidFill>
                <a:latin typeface="Arial MT"/>
                <a:cs typeface="Arial MT"/>
              </a:rPr>
              <a:t> </a:t>
            </a:r>
            <a:r>
              <a:rPr lang="fr-FR" sz="1250" spc="-90" dirty="0">
                <a:solidFill>
                  <a:srgbClr val="09417D"/>
                </a:solidFill>
                <a:latin typeface="Arial MT"/>
                <a:cs typeface="Arial MT"/>
              </a:rPr>
              <a:t>YON</a:t>
            </a:r>
            <a:r>
              <a:rPr lang="fr-FR" sz="1250" dirty="0">
                <a:solidFill>
                  <a:srgbClr val="09417D"/>
                </a:solidFill>
                <a:latin typeface="Arial MT"/>
                <a:cs typeface="Arial MT"/>
              </a:rPr>
              <a:t> </a:t>
            </a:r>
            <a:r>
              <a:rPr lang="fr-FR" sz="1250" spc="-10" dirty="0">
                <a:solidFill>
                  <a:srgbClr val="09417D"/>
                </a:solidFill>
                <a:latin typeface="Arial MT"/>
                <a:cs typeface="Arial MT"/>
              </a:rPr>
              <a:t>(ISIMA), </a:t>
            </a:r>
            <a:r>
              <a:rPr lang="fr-FR" sz="1250" spc="-40" dirty="0">
                <a:solidFill>
                  <a:srgbClr val="09417D"/>
                </a:solidFill>
                <a:latin typeface="Arial MT"/>
                <a:cs typeface="Arial MT"/>
              </a:rPr>
              <a:t>Christophe DE VAULX (Polytech Clermont), Audrey POTDEVIN (SIGMA Clermont)</a:t>
            </a:r>
          </a:p>
          <a:p>
            <a:pPr marL="12700" marR="2268220">
              <a:lnSpc>
                <a:spcPct val="110000"/>
              </a:lnSpc>
            </a:pPr>
            <a:r>
              <a:rPr sz="1250" spc="-55" dirty="0">
                <a:solidFill>
                  <a:srgbClr val="09417D"/>
                </a:solidFill>
                <a:latin typeface="Arial MT"/>
                <a:cs typeface="Arial MT"/>
              </a:rPr>
              <a:t>Collège</a:t>
            </a:r>
            <a:r>
              <a:rPr sz="1250" spc="-5" dirty="0">
                <a:solidFill>
                  <a:srgbClr val="09417D"/>
                </a:solidFill>
                <a:latin typeface="Arial MT"/>
                <a:cs typeface="Arial MT"/>
              </a:rPr>
              <a:t> </a:t>
            </a:r>
            <a:r>
              <a:rPr sz="1250" spc="-80" dirty="0">
                <a:solidFill>
                  <a:srgbClr val="09417D"/>
                </a:solidFill>
                <a:latin typeface="Arial MT"/>
                <a:cs typeface="Arial MT"/>
              </a:rPr>
              <a:t>C</a:t>
            </a:r>
            <a:r>
              <a:rPr sz="1250" spc="-5" dirty="0">
                <a:solidFill>
                  <a:srgbClr val="09417D"/>
                </a:solidFill>
                <a:latin typeface="Arial MT"/>
                <a:cs typeface="Arial MT"/>
              </a:rPr>
              <a:t> </a:t>
            </a:r>
            <a:r>
              <a:rPr sz="1250" spc="-130" dirty="0">
                <a:solidFill>
                  <a:srgbClr val="09417D"/>
                </a:solidFill>
                <a:latin typeface="Arial MT"/>
                <a:cs typeface="Arial MT"/>
              </a:rPr>
              <a:t>(PRAG</a:t>
            </a:r>
            <a:r>
              <a:rPr sz="1250" dirty="0">
                <a:solidFill>
                  <a:srgbClr val="09417D"/>
                </a:solidFill>
                <a:latin typeface="Arial MT"/>
                <a:cs typeface="Arial MT"/>
              </a:rPr>
              <a:t> </a:t>
            </a:r>
            <a:r>
              <a:rPr sz="1250" spc="-10" dirty="0">
                <a:solidFill>
                  <a:srgbClr val="09417D"/>
                </a:solidFill>
                <a:latin typeface="Arial MT"/>
                <a:cs typeface="Arial MT"/>
              </a:rPr>
              <a:t>et</a:t>
            </a:r>
            <a:r>
              <a:rPr sz="1250" spc="-5" dirty="0">
                <a:solidFill>
                  <a:srgbClr val="09417D"/>
                </a:solidFill>
                <a:latin typeface="Arial MT"/>
                <a:cs typeface="Arial MT"/>
              </a:rPr>
              <a:t> </a:t>
            </a:r>
            <a:r>
              <a:rPr sz="1250" spc="-45" dirty="0">
                <a:solidFill>
                  <a:srgbClr val="09417D"/>
                </a:solidFill>
                <a:latin typeface="Arial MT"/>
                <a:cs typeface="Arial MT"/>
              </a:rPr>
              <a:t>autres</a:t>
            </a:r>
            <a:r>
              <a:rPr sz="1250" dirty="0">
                <a:solidFill>
                  <a:srgbClr val="09417D"/>
                </a:solidFill>
                <a:latin typeface="Arial MT"/>
                <a:cs typeface="Arial MT"/>
              </a:rPr>
              <a:t> </a:t>
            </a:r>
            <a:r>
              <a:rPr sz="1250" spc="-75" dirty="0">
                <a:solidFill>
                  <a:srgbClr val="09417D"/>
                </a:solidFill>
                <a:latin typeface="Arial MT"/>
                <a:cs typeface="Arial MT"/>
              </a:rPr>
              <a:t>chargés</a:t>
            </a:r>
            <a:r>
              <a:rPr sz="1250" spc="-5" dirty="0">
                <a:solidFill>
                  <a:srgbClr val="09417D"/>
                </a:solidFill>
                <a:latin typeface="Arial MT"/>
                <a:cs typeface="Arial MT"/>
              </a:rPr>
              <a:t> </a:t>
            </a:r>
            <a:r>
              <a:rPr sz="1250" spc="-55" dirty="0">
                <a:solidFill>
                  <a:srgbClr val="09417D"/>
                </a:solidFill>
                <a:latin typeface="Arial MT"/>
                <a:cs typeface="Arial MT"/>
              </a:rPr>
              <a:t>d'enseignement)</a:t>
            </a:r>
            <a:r>
              <a:rPr sz="1250" spc="-5" dirty="0">
                <a:solidFill>
                  <a:srgbClr val="09417D"/>
                </a:solidFill>
                <a:latin typeface="Arial MT"/>
                <a:cs typeface="Arial MT"/>
              </a:rPr>
              <a:t> </a:t>
            </a:r>
            <a:r>
              <a:rPr sz="1250" dirty="0">
                <a:solidFill>
                  <a:srgbClr val="09417D"/>
                </a:solidFill>
                <a:latin typeface="Arial MT"/>
                <a:cs typeface="Arial MT"/>
              </a:rPr>
              <a:t>: </a:t>
            </a:r>
            <a:r>
              <a:rPr sz="1250" spc="-25" dirty="0">
                <a:solidFill>
                  <a:srgbClr val="09417D"/>
                </a:solidFill>
                <a:latin typeface="Arial MT"/>
                <a:cs typeface="Arial MT"/>
              </a:rPr>
              <a:t>Michel</a:t>
            </a:r>
            <a:r>
              <a:rPr sz="1250" spc="-5" dirty="0">
                <a:solidFill>
                  <a:srgbClr val="09417D"/>
                </a:solidFill>
                <a:latin typeface="Arial MT"/>
                <a:cs typeface="Arial MT"/>
              </a:rPr>
              <a:t> </a:t>
            </a:r>
            <a:r>
              <a:rPr sz="1250" spc="-65" dirty="0">
                <a:solidFill>
                  <a:srgbClr val="09417D"/>
                </a:solidFill>
                <a:latin typeface="Arial MT"/>
                <a:cs typeface="Arial MT"/>
              </a:rPr>
              <a:t>CHEMINAT</a:t>
            </a:r>
            <a:r>
              <a:rPr sz="1250" dirty="0">
                <a:solidFill>
                  <a:srgbClr val="09417D"/>
                </a:solidFill>
                <a:latin typeface="Arial MT"/>
                <a:cs typeface="Arial MT"/>
              </a:rPr>
              <a:t> </a:t>
            </a:r>
            <a:r>
              <a:rPr sz="1250" spc="-10" dirty="0">
                <a:solidFill>
                  <a:srgbClr val="09417D"/>
                </a:solidFill>
                <a:latin typeface="Arial MT"/>
                <a:cs typeface="Arial MT"/>
              </a:rPr>
              <a:t>(ISIMA)</a:t>
            </a:r>
            <a:endParaRPr sz="1250" dirty="0">
              <a:latin typeface="Arial MT"/>
              <a:cs typeface="Arial MT"/>
            </a:endParaRPr>
          </a:p>
          <a:p>
            <a:pPr marL="12700">
              <a:lnSpc>
                <a:spcPct val="100000"/>
              </a:lnSpc>
              <a:spcBef>
                <a:spcPts val="150"/>
              </a:spcBef>
            </a:pPr>
            <a:r>
              <a:rPr sz="1250" spc="-55" dirty="0">
                <a:solidFill>
                  <a:srgbClr val="09417D"/>
                </a:solidFill>
                <a:latin typeface="Arial MT"/>
                <a:cs typeface="Arial MT"/>
              </a:rPr>
              <a:t>Collège</a:t>
            </a:r>
            <a:r>
              <a:rPr sz="1250" spc="5" dirty="0">
                <a:solidFill>
                  <a:srgbClr val="09417D"/>
                </a:solidFill>
                <a:latin typeface="Arial MT"/>
                <a:cs typeface="Arial MT"/>
              </a:rPr>
              <a:t> </a:t>
            </a:r>
            <a:r>
              <a:rPr sz="1250" spc="-85" dirty="0">
                <a:solidFill>
                  <a:srgbClr val="09417D"/>
                </a:solidFill>
                <a:latin typeface="Arial MT"/>
                <a:cs typeface="Arial MT"/>
              </a:rPr>
              <a:t>D</a:t>
            </a:r>
            <a:r>
              <a:rPr sz="1250" spc="5" dirty="0">
                <a:solidFill>
                  <a:srgbClr val="09417D"/>
                </a:solidFill>
                <a:latin typeface="Arial MT"/>
                <a:cs typeface="Arial MT"/>
              </a:rPr>
              <a:t> </a:t>
            </a:r>
            <a:r>
              <a:rPr sz="1250" spc="-110" dirty="0">
                <a:solidFill>
                  <a:srgbClr val="09417D"/>
                </a:solidFill>
                <a:latin typeface="Arial MT"/>
                <a:cs typeface="Arial MT"/>
              </a:rPr>
              <a:t>(BIATSS)</a:t>
            </a:r>
            <a:r>
              <a:rPr sz="1250" spc="10"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lang="fr-FR" sz="1250" spc="-95" dirty="0">
                <a:solidFill>
                  <a:srgbClr val="09417D"/>
                </a:solidFill>
                <a:latin typeface="Arial MT"/>
                <a:cs typeface="Arial MT"/>
              </a:rPr>
              <a:t>Pascale</a:t>
            </a:r>
            <a:r>
              <a:rPr lang="fr-FR" sz="1250" spc="5" dirty="0">
                <a:solidFill>
                  <a:srgbClr val="09417D"/>
                </a:solidFill>
                <a:latin typeface="Arial MT"/>
                <a:cs typeface="Arial MT"/>
              </a:rPr>
              <a:t> </a:t>
            </a:r>
            <a:r>
              <a:rPr lang="fr-FR" sz="1250" spc="-110" dirty="0">
                <a:solidFill>
                  <a:srgbClr val="09417D"/>
                </a:solidFill>
                <a:latin typeface="Arial MT"/>
                <a:cs typeface="Arial MT"/>
              </a:rPr>
              <a:t>GRANET</a:t>
            </a:r>
            <a:r>
              <a:rPr lang="fr-FR" sz="1250" spc="5" dirty="0">
                <a:solidFill>
                  <a:srgbClr val="09417D"/>
                </a:solidFill>
                <a:latin typeface="Arial MT"/>
                <a:cs typeface="Arial MT"/>
              </a:rPr>
              <a:t> </a:t>
            </a:r>
            <a:r>
              <a:rPr lang="fr-FR" sz="1250" spc="-60" dirty="0">
                <a:solidFill>
                  <a:srgbClr val="09417D"/>
                </a:solidFill>
                <a:latin typeface="Arial MT"/>
                <a:cs typeface="Arial MT"/>
              </a:rPr>
              <a:t>(ISIMA),</a:t>
            </a:r>
            <a:r>
              <a:rPr lang="fr-FR" sz="1250" spc="10" dirty="0">
                <a:solidFill>
                  <a:srgbClr val="09417D"/>
                </a:solidFill>
                <a:latin typeface="Arial MT"/>
                <a:cs typeface="Arial MT"/>
              </a:rPr>
              <a:t> </a:t>
            </a:r>
            <a:r>
              <a:rPr sz="1250" spc="-35" dirty="0">
                <a:solidFill>
                  <a:srgbClr val="09417D"/>
                </a:solidFill>
                <a:latin typeface="Arial MT"/>
                <a:cs typeface="Arial MT"/>
              </a:rPr>
              <a:t>Frédéric</a:t>
            </a:r>
            <a:r>
              <a:rPr sz="1250" spc="5" dirty="0">
                <a:solidFill>
                  <a:srgbClr val="09417D"/>
                </a:solidFill>
                <a:latin typeface="Arial MT"/>
                <a:cs typeface="Arial MT"/>
              </a:rPr>
              <a:t> </a:t>
            </a:r>
            <a:r>
              <a:rPr sz="1250" spc="-90" dirty="0">
                <a:solidFill>
                  <a:srgbClr val="09417D"/>
                </a:solidFill>
                <a:latin typeface="Arial MT"/>
                <a:cs typeface="Arial MT"/>
              </a:rPr>
              <a:t>AMREIN</a:t>
            </a:r>
            <a:r>
              <a:rPr sz="1250" spc="10" dirty="0">
                <a:solidFill>
                  <a:srgbClr val="09417D"/>
                </a:solidFill>
                <a:latin typeface="Arial MT"/>
                <a:cs typeface="Arial MT"/>
              </a:rPr>
              <a:t> </a:t>
            </a:r>
            <a:r>
              <a:rPr sz="1250" spc="-60" dirty="0">
                <a:solidFill>
                  <a:srgbClr val="09417D"/>
                </a:solidFill>
                <a:latin typeface="Arial MT"/>
                <a:cs typeface="Arial MT"/>
              </a:rPr>
              <a:t>(Polytech</a:t>
            </a:r>
            <a:r>
              <a:rPr sz="1250" spc="5" dirty="0">
                <a:solidFill>
                  <a:srgbClr val="09417D"/>
                </a:solidFill>
                <a:latin typeface="Arial MT"/>
                <a:cs typeface="Arial MT"/>
              </a:rPr>
              <a:t> </a:t>
            </a:r>
            <a:r>
              <a:rPr sz="1250" spc="-30" dirty="0">
                <a:solidFill>
                  <a:srgbClr val="09417D"/>
                </a:solidFill>
                <a:latin typeface="Arial MT"/>
                <a:cs typeface="Arial MT"/>
              </a:rPr>
              <a:t>Clermont),</a:t>
            </a:r>
            <a:r>
              <a:rPr sz="1250" spc="10" dirty="0">
                <a:solidFill>
                  <a:srgbClr val="09417D"/>
                </a:solidFill>
                <a:latin typeface="Arial MT"/>
                <a:cs typeface="Arial MT"/>
              </a:rPr>
              <a:t> </a:t>
            </a:r>
            <a:r>
              <a:rPr sz="1250" spc="-40" dirty="0">
                <a:solidFill>
                  <a:srgbClr val="09417D"/>
                </a:solidFill>
                <a:latin typeface="Arial MT"/>
                <a:cs typeface="Arial MT"/>
              </a:rPr>
              <a:t>Laetitia</a:t>
            </a:r>
            <a:r>
              <a:rPr sz="1250" spc="5" dirty="0">
                <a:solidFill>
                  <a:srgbClr val="09417D"/>
                </a:solidFill>
                <a:latin typeface="Arial MT"/>
                <a:cs typeface="Arial MT"/>
              </a:rPr>
              <a:t> </a:t>
            </a:r>
            <a:r>
              <a:rPr sz="1250" spc="-80" dirty="0">
                <a:solidFill>
                  <a:srgbClr val="09417D"/>
                </a:solidFill>
                <a:latin typeface="Arial MT"/>
                <a:cs typeface="Arial MT"/>
              </a:rPr>
              <a:t>MARTINET</a:t>
            </a:r>
            <a:r>
              <a:rPr sz="1250" spc="10" dirty="0">
                <a:solidFill>
                  <a:srgbClr val="09417D"/>
                </a:solidFill>
                <a:latin typeface="Arial MT"/>
                <a:cs typeface="Arial MT"/>
              </a:rPr>
              <a:t> </a:t>
            </a:r>
            <a:r>
              <a:rPr sz="1250" spc="-90" dirty="0">
                <a:solidFill>
                  <a:srgbClr val="09417D"/>
                </a:solidFill>
                <a:latin typeface="Arial MT"/>
                <a:cs typeface="Arial MT"/>
              </a:rPr>
              <a:t>(SIGMA</a:t>
            </a:r>
            <a:r>
              <a:rPr sz="1250" spc="5" dirty="0">
                <a:solidFill>
                  <a:srgbClr val="09417D"/>
                </a:solidFill>
                <a:latin typeface="Arial MT"/>
                <a:cs typeface="Arial MT"/>
              </a:rPr>
              <a:t> </a:t>
            </a:r>
            <a:r>
              <a:rPr sz="1250" spc="-10" dirty="0">
                <a:solidFill>
                  <a:srgbClr val="09417D"/>
                </a:solidFill>
                <a:latin typeface="Arial MT"/>
                <a:cs typeface="Arial MT"/>
              </a:rPr>
              <a:t>Clermont)</a:t>
            </a:r>
            <a:endParaRPr sz="1250" dirty="0">
              <a:latin typeface="Arial MT"/>
              <a:cs typeface="Arial MT"/>
            </a:endParaRPr>
          </a:p>
          <a:p>
            <a:pPr marL="12700" marR="5080">
              <a:lnSpc>
                <a:spcPct val="110000"/>
              </a:lnSpc>
            </a:pPr>
            <a:r>
              <a:rPr sz="1250" spc="-55" dirty="0">
                <a:solidFill>
                  <a:srgbClr val="09417D"/>
                </a:solidFill>
                <a:latin typeface="Arial MT"/>
                <a:cs typeface="Arial MT"/>
              </a:rPr>
              <a:t>Collège</a:t>
            </a:r>
            <a:r>
              <a:rPr sz="1250"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85" dirty="0">
                <a:solidFill>
                  <a:srgbClr val="09417D"/>
                </a:solidFill>
                <a:latin typeface="Arial MT"/>
                <a:cs typeface="Arial MT"/>
              </a:rPr>
              <a:t>usagers</a:t>
            </a:r>
            <a:r>
              <a:rPr sz="1250" dirty="0">
                <a:solidFill>
                  <a:srgbClr val="09417D"/>
                </a:solidFill>
                <a:latin typeface="Arial MT"/>
                <a:cs typeface="Arial MT"/>
              </a:rPr>
              <a:t> </a:t>
            </a:r>
            <a:r>
              <a:rPr sz="1250" spc="-35" dirty="0">
                <a:solidFill>
                  <a:srgbClr val="09417D"/>
                </a:solidFill>
                <a:latin typeface="Arial MT"/>
                <a:cs typeface="Arial MT"/>
              </a:rPr>
              <a:t>inscrits</a:t>
            </a:r>
            <a:r>
              <a:rPr sz="1250" spc="5" dirty="0">
                <a:solidFill>
                  <a:srgbClr val="09417D"/>
                </a:solidFill>
                <a:latin typeface="Arial MT"/>
                <a:cs typeface="Arial MT"/>
              </a:rPr>
              <a:t> </a:t>
            </a:r>
            <a:r>
              <a:rPr sz="1250" spc="-105" dirty="0">
                <a:solidFill>
                  <a:srgbClr val="09417D"/>
                </a:solidFill>
                <a:latin typeface="Arial MT"/>
                <a:cs typeface="Arial MT"/>
              </a:rPr>
              <a:t>à</a:t>
            </a:r>
            <a:r>
              <a:rPr sz="1250" spc="5" dirty="0">
                <a:solidFill>
                  <a:srgbClr val="09417D"/>
                </a:solidFill>
                <a:latin typeface="Arial MT"/>
                <a:cs typeface="Arial MT"/>
              </a:rPr>
              <a:t> </a:t>
            </a:r>
            <a:r>
              <a:rPr sz="1250" spc="-30" dirty="0">
                <a:solidFill>
                  <a:srgbClr val="09417D"/>
                </a:solidFill>
                <a:latin typeface="Arial MT"/>
                <a:cs typeface="Arial MT"/>
              </a:rPr>
              <a:t>Clermont</a:t>
            </a:r>
            <a:r>
              <a:rPr sz="1250" dirty="0">
                <a:solidFill>
                  <a:srgbClr val="09417D"/>
                </a:solidFill>
                <a:latin typeface="Arial MT"/>
                <a:cs typeface="Arial MT"/>
              </a:rPr>
              <a:t> </a:t>
            </a:r>
            <a:r>
              <a:rPr sz="1250" spc="-70" dirty="0">
                <a:solidFill>
                  <a:srgbClr val="09417D"/>
                </a:solidFill>
                <a:latin typeface="Arial MT"/>
                <a:cs typeface="Arial MT"/>
              </a:rPr>
              <a:t>Auvergne</a:t>
            </a:r>
            <a:r>
              <a:rPr sz="1250" spc="5" dirty="0">
                <a:solidFill>
                  <a:srgbClr val="09417D"/>
                </a:solidFill>
                <a:latin typeface="Arial MT"/>
                <a:cs typeface="Arial MT"/>
              </a:rPr>
              <a:t> </a:t>
            </a:r>
            <a:r>
              <a:rPr sz="1250" spc="-70" dirty="0">
                <a:solidFill>
                  <a:srgbClr val="09417D"/>
                </a:solidFill>
                <a:latin typeface="Arial MT"/>
                <a:cs typeface="Arial MT"/>
              </a:rPr>
              <a:t>INP,</a:t>
            </a:r>
            <a:r>
              <a:rPr sz="1250" dirty="0">
                <a:solidFill>
                  <a:srgbClr val="09417D"/>
                </a:solidFill>
                <a:latin typeface="Arial MT"/>
                <a:cs typeface="Arial MT"/>
              </a:rPr>
              <a:t> </a:t>
            </a:r>
            <a:r>
              <a:rPr sz="1250" spc="-25" dirty="0" err="1">
                <a:solidFill>
                  <a:srgbClr val="09417D"/>
                </a:solidFill>
                <a:latin typeface="Arial MT"/>
                <a:cs typeface="Arial MT"/>
              </a:rPr>
              <a:t>titulaires</a:t>
            </a:r>
            <a:r>
              <a:rPr sz="1250" spc="5" dirty="0">
                <a:solidFill>
                  <a:srgbClr val="09417D"/>
                </a:solidFill>
                <a:latin typeface="Arial MT"/>
                <a:cs typeface="Arial MT"/>
              </a:rPr>
              <a:t> </a:t>
            </a:r>
            <a:r>
              <a:rPr sz="1250" dirty="0">
                <a:solidFill>
                  <a:srgbClr val="09417D"/>
                </a:solidFill>
                <a:latin typeface="Arial MT"/>
                <a:cs typeface="Arial MT"/>
              </a:rPr>
              <a:t>:</a:t>
            </a:r>
            <a:r>
              <a:rPr lang="fr-FR" sz="1250" spc="5" dirty="0">
                <a:solidFill>
                  <a:srgbClr val="09417D"/>
                </a:solidFill>
                <a:latin typeface="Arial MT"/>
                <a:cs typeface="Arial MT"/>
              </a:rPr>
              <a:t> </a:t>
            </a:r>
            <a:r>
              <a:rPr lang="en-US" sz="1250" spc="5" dirty="0">
                <a:solidFill>
                  <a:srgbClr val="09417D"/>
                </a:solidFill>
                <a:latin typeface="Arial MT"/>
                <a:cs typeface="Arial MT"/>
              </a:rPr>
              <a:t>Nathan HARRAUD (ISIMA), Virgil FERNANDEZ (Polytech Clermont), </a:t>
            </a:r>
            <a:r>
              <a:rPr lang="en-US" sz="1250" spc="5" dirty="0" err="1">
                <a:solidFill>
                  <a:srgbClr val="09417D"/>
                </a:solidFill>
                <a:latin typeface="Arial MT"/>
                <a:cs typeface="Arial MT"/>
              </a:rPr>
              <a:t>Maëva</a:t>
            </a:r>
            <a:r>
              <a:rPr lang="en-US" sz="1250" spc="5" dirty="0">
                <a:solidFill>
                  <a:srgbClr val="09417D"/>
                </a:solidFill>
                <a:latin typeface="Arial MT"/>
                <a:cs typeface="Arial MT"/>
              </a:rPr>
              <a:t> KAULT (SIGMA Clermont)</a:t>
            </a:r>
            <a:endParaRPr sz="1250" dirty="0">
              <a:latin typeface="Arial MT"/>
              <a:cs typeface="Arial MT"/>
            </a:endParaRPr>
          </a:p>
          <a:p>
            <a:pPr marL="12700" marR="97155">
              <a:lnSpc>
                <a:spcPct val="110000"/>
              </a:lnSpc>
            </a:pPr>
            <a:r>
              <a:rPr sz="1250" spc="-60" dirty="0">
                <a:solidFill>
                  <a:srgbClr val="09417D"/>
                </a:solidFill>
                <a:latin typeface="Arial MT"/>
                <a:cs typeface="Arial MT"/>
              </a:rPr>
              <a:t>Collèges</a:t>
            </a:r>
            <a:r>
              <a:rPr sz="1250" spc="-5" dirty="0">
                <a:solidFill>
                  <a:srgbClr val="09417D"/>
                </a:solidFill>
                <a:latin typeface="Arial MT"/>
                <a:cs typeface="Arial MT"/>
              </a:rPr>
              <a:t> </a:t>
            </a:r>
            <a:r>
              <a:rPr sz="1250" spc="-90" dirty="0">
                <a:solidFill>
                  <a:srgbClr val="09417D"/>
                </a:solidFill>
                <a:latin typeface="Arial MT"/>
                <a:cs typeface="Arial MT"/>
              </a:rPr>
              <a:t>des</a:t>
            </a:r>
            <a:r>
              <a:rPr sz="1250" dirty="0">
                <a:solidFill>
                  <a:srgbClr val="09417D"/>
                </a:solidFill>
                <a:latin typeface="Arial MT"/>
                <a:cs typeface="Arial MT"/>
              </a:rPr>
              <a:t> </a:t>
            </a:r>
            <a:r>
              <a:rPr sz="1250" spc="-85" dirty="0">
                <a:solidFill>
                  <a:srgbClr val="09417D"/>
                </a:solidFill>
                <a:latin typeface="Arial MT"/>
                <a:cs typeface="Arial MT"/>
              </a:rPr>
              <a:t>usagers</a:t>
            </a:r>
            <a:r>
              <a:rPr sz="1250" dirty="0">
                <a:solidFill>
                  <a:srgbClr val="09417D"/>
                </a:solidFill>
                <a:latin typeface="Arial MT"/>
                <a:cs typeface="Arial MT"/>
              </a:rPr>
              <a:t> </a:t>
            </a:r>
            <a:r>
              <a:rPr sz="1250" spc="-35" dirty="0">
                <a:solidFill>
                  <a:srgbClr val="09417D"/>
                </a:solidFill>
                <a:latin typeface="Arial MT"/>
                <a:cs typeface="Arial MT"/>
              </a:rPr>
              <a:t>inscrits</a:t>
            </a:r>
            <a:r>
              <a:rPr sz="1250" dirty="0">
                <a:solidFill>
                  <a:srgbClr val="09417D"/>
                </a:solidFill>
                <a:latin typeface="Arial MT"/>
                <a:cs typeface="Arial MT"/>
              </a:rPr>
              <a:t> </a:t>
            </a:r>
            <a:r>
              <a:rPr sz="1250" spc="-105" dirty="0">
                <a:solidFill>
                  <a:srgbClr val="09417D"/>
                </a:solidFill>
                <a:latin typeface="Arial MT"/>
                <a:cs typeface="Arial MT"/>
              </a:rPr>
              <a:t>à</a:t>
            </a:r>
            <a:r>
              <a:rPr sz="1250" dirty="0">
                <a:solidFill>
                  <a:srgbClr val="09417D"/>
                </a:solidFill>
                <a:latin typeface="Arial MT"/>
                <a:cs typeface="Arial MT"/>
              </a:rPr>
              <a:t> </a:t>
            </a:r>
            <a:r>
              <a:rPr sz="1250" spc="-30" dirty="0">
                <a:solidFill>
                  <a:srgbClr val="09417D"/>
                </a:solidFill>
                <a:latin typeface="Arial MT"/>
                <a:cs typeface="Arial MT"/>
              </a:rPr>
              <a:t>Clermont</a:t>
            </a:r>
            <a:r>
              <a:rPr sz="1250" dirty="0">
                <a:solidFill>
                  <a:srgbClr val="09417D"/>
                </a:solidFill>
                <a:latin typeface="Arial MT"/>
                <a:cs typeface="Arial MT"/>
              </a:rPr>
              <a:t> </a:t>
            </a:r>
            <a:r>
              <a:rPr sz="1250" spc="-70" dirty="0">
                <a:solidFill>
                  <a:srgbClr val="09417D"/>
                </a:solidFill>
                <a:latin typeface="Arial MT"/>
                <a:cs typeface="Arial MT"/>
              </a:rPr>
              <a:t>Auvergne</a:t>
            </a:r>
            <a:r>
              <a:rPr sz="1250" dirty="0">
                <a:solidFill>
                  <a:srgbClr val="09417D"/>
                </a:solidFill>
                <a:latin typeface="Arial MT"/>
                <a:cs typeface="Arial MT"/>
              </a:rPr>
              <a:t> </a:t>
            </a:r>
            <a:r>
              <a:rPr sz="1250" spc="-70" dirty="0">
                <a:solidFill>
                  <a:srgbClr val="09417D"/>
                </a:solidFill>
                <a:latin typeface="Arial MT"/>
                <a:cs typeface="Arial MT"/>
              </a:rPr>
              <a:t>INP,</a:t>
            </a:r>
            <a:r>
              <a:rPr sz="1250" dirty="0">
                <a:solidFill>
                  <a:srgbClr val="09417D"/>
                </a:solidFill>
                <a:latin typeface="Arial MT"/>
                <a:cs typeface="Arial MT"/>
              </a:rPr>
              <a:t> </a:t>
            </a:r>
            <a:r>
              <a:rPr sz="1250" spc="-60" dirty="0">
                <a:solidFill>
                  <a:srgbClr val="09417D"/>
                </a:solidFill>
                <a:latin typeface="Arial MT"/>
                <a:cs typeface="Arial MT"/>
              </a:rPr>
              <a:t>suppléants</a:t>
            </a:r>
            <a:r>
              <a:rPr sz="1250" dirty="0">
                <a:solidFill>
                  <a:srgbClr val="09417D"/>
                </a:solidFill>
                <a:latin typeface="Arial MT"/>
                <a:cs typeface="Arial MT"/>
              </a:rPr>
              <a:t> : </a:t>
            </a:r>
            <a:r>
              <a:rPr lang="fr-FR" sz="1250" spc="-70" dirty="0">
                <a:solidFill>
                  <a:srgbClr val="09417D"/>
                </a:solidFill>
                <a:latin typeface="Arial MT"/>
                <a:cs typeface="Arial MT"/>
              </a:rPr>
              <a:t>Alexandre LOISEAU (Polytech Clermont)</a:t>
            </a:r>
            <a:r>
              <a:rPr sz="1250" spc="-60" dirty="0">
                <a:solidFill>
                  <a:srgbClr val="09417D"/>
                </a:solidFill>
                <a:latin typeface="Arial MT"/>
                <a:cs typeface="Arial MT"/>
              </a:rPr>
              <a:t>,</a:t>
            </a:r>
            <a:r>
              <a:rPr sz="1250" dirty="0">
                <a:solidFill>
                  <a:srgbClr val="09417D"/>
                </a:solidFill>
                <a:latin typeface="Arial MT"/>
                <a:cs typeface="Arial MT"/>
              </a:rPr>
              <a:t> </a:t>
            </a:r>
            <a:r>
              <a:rPr lang="fr-FR" sz="1250" spc="-70" dirty="0">
                <a:solidFill>
                  <a:srgbClr val="09417D"/>
                </a:solidFill>
                <a:latin typeface="Arial MT"/>
                <a:cs typeface="Arial MT"/>
              </a:rPr>
              <a:t>Alicia REDOUANI</a:t>
            </a:r>
            <a:r>
              <a:rPr lang="fr-FR" sz="1250" spc="-45" dirty="0">
                <a:solidFill>
                  <a:srgbClr val="09417D"/>
                </a:solidFill>
                <a:latin typeface="Arial MT"/>
                <a:cs typeface="Arial MT"/>
              </a:rPr>
              <a:t> (Polytech Clermont), Lucie YASSINE (Polytech Clermont)</a:t>
            </a:r>
            <a:endParaRPr sz="1250" dirty="0">
              <a:latin typeface="Arial MT"/>
              <a:cs typeface="Arial MT"/>
            </a:endParaRPr>
          </a:p>
          <a:p>
            <a:pPr marL="12700">
              <a:lnSpc>
                <a:spcPct val="100000"/>
              </a:lnSpc>
              <a:spcBef>
                <a:spcPts val="150"/>
              </a:spcBef>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10" dirty="0">
                <a:solidFill>
                  <a:srgbClr val="BD3249"/>
                </a:solidFill>
                <a:latin typeface="Arial MT"/>
                <a:cs typeface="Arial MT"/>
              </a:rPr>
              <a:t>e</a:t>
            </a:r>
            <a:r>
              <a:rPr sz="1200" spc="-10" dirty="0">
                <a:solidFill>
                  <a:srgbClr val="BD3249"/>
                </a:solidFill>
                <a:latin typeface="Tahoma"/>
                <a:cs typeface="Tahoma"/>
              </a:rPr>
              <a:t>xt</a:t>
            </a:r>
            <a:r>
              <a:rPr sz="1250" spc="-10" dirty="0">
                <a:solidFill>
                  <a:srgbClr val="BD3249"/>
                </a:solidFill>
                <a:latin typeface="Arial MT"/>
                <a:cs typeface="Arial MT"/>
              </a:rPr>
              <a:t>é</a:t>
            </a:r>
            <a:r>
              <a:rPr sz="1200" spc="-10" dirty="0">
                <a:solidFill>
                  <a:srgbClr val="BD3249"/>
                </a:solidFill>
                <a:latin typeface="Tahoma"/>
                <a:cs typeface="Tahoma"/>
              </a:rPr>
              <a:t>r</a:t>
            </a:r>
            <a:r>
              <a:rPr sz="1250" spc="-10" dirty="0">
                <a:solidFill>
                  <a:srgbClr val="BD3249"/>
                </a:solidFill>
                <a:latin typeface="Arial MT"/>
                <a:cs typeface="Arial MT"/>
              </a:rPr>
              <a:t>ie</a:t>
            </a:r>
            <a:r>
              <a:rPr sz="1200" spc="-10" dirty="0">
                <a:solidFill>
                  <a:srgbClr val="BD3249"/>
                </a:solidFill>
                <a:latin typeface="Tahoma"/>
                <a:cs typeface="Tahoma"/>
              </a:rPr>
              <a:t>urs</a:t>
            </a:r>
            <a:endParaRPr sz="1200" dirty="0">
              <a:latin typeface="Tahoma"/>
              <a:cs typeface="Tahoma"/>
            </a:endParaRPr>
          </a:p>
        </p:txBody>
      </p:sp>
      <p:sp>
        <p:nvSpPr>
          <p:cNvPr id="9" name="object 9"/>
          <p:cNvSpPr txBox="1"/>
          <p:nvPr/>
        </p:nvSpPr>
        <p:spPr>
          <a:xfrm>
            <a:off x="6572270" y="4744996"/>
            <a:ext cx="11016615" cy="5135380"/>
          </a:xfrm>
          <a:prstGeom prst="rect">
            <a:avLst/>
          </a:prstGeom>
        </p:spPr>
        <p:txBody>
          <a:bodyPr vert="horz" wrap="square" lIns="0" tIns="12065" rIns="0" bIns="0" rtlCol="0">
            <a:spAutoFit/>
          </a:bodyPr>
          <a:lstStyle/>
          <a:p>
            <a:pPr marL="12700" marR="247650">
              <a:lnSpc>
                <a:spcPct val="110000"/>
              </a:lnSpc>
              <a:spcBef>
                <a:spcPts val="95"/>
              </a:spcBef>
            </a:pPr>
            <a:r>
              <a:rPr sz="1250" spc="-35" dirty="0">
                <a:solidFill>
                  <a:srgbClr val="09417D"/>
                </a:solidFill>
                <a:latin typeface="Arial MT"/>
                <a:cs typeface="Arial MT"/>
              </a:rPr>
              <a:t>Collectivités</a:t>
            </a:r>
            <a:r>
              <a:rPr sz="1250" spc="5" dirty="0">
                <a:solidFill>
                  <a:srgbClr val="09417D"/>
                </a:solidFill>
                <a:latin typeface="Arial MT"/>
                <a:cs typeface="Arial MT"/>
              </a:rPr>
              <a:t> </a:t>
            </a:r>
            <a:r>
              <a:rPr sz="1250" spc="-20" dirty="0">
                <a:solidFill>
                  <a:srgbClr val="09417D"/>
                </a:solidFill>
                <a:latin typeface="Arial MT"/>
                <a:cs typeface="Arial MT"/>
              </a:rPr>
              <a:t>territoriales</a:t>
            </a:r>
            <a:r>
              <a:rPr sz="1250" spc="5"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sz="1250" spc="-40" dirty="0">
                <a:solidFill>
                  <a:srgbClr val="09417D"/>
                </a:solidFill>
                <a:latin typeface="Arial MT"/>
                <a:cs typeface="Arial MT"/>
              </a:rPr>
              <a:t>Jean-Pierre</a:t>
            </a:r>
            <a:r>
              <a:rPr sz="1250" spc="5" dirty="0">
                <a:solidFill>
                  <a:srgbClr val="09417D"/>
                </a:solidFill>
                <a:latin typeface="Arial MT"/>
                <a:cs typeface="Arial MT"/>
              </a:rPr>
              <a:t> </a:t>
            </a:r>
            <a:r>
              <a:rPr sz="1250" spc="-135" dirty="0">
                <a:solidFill>
                  <a:srgbClr val="09417D"/>
                </a:solidFill>
                <a:latin typeface="Arial MT"/>
                <a:cs typeface="Arial MT"/>
              </a:rPr>
              <a:t>BRENAS</a:t>
            </a:r>
            <a:r>
              <a:rPr sz="1250" spc="5" dirty="0">
                <a:solidFill>
                  <a:srgbClr val="09417D"/>
                </a:solidFill>
                <a:latin typeface="Arial MT"/>
                <a:cs typeface="Arial MT"/>
              </a:rPr>
              <a:t> </a:t>
            </a:r>
            <a:r>
              <a:rPr sz="1250" spc="-130" dirty="0">
                <a:solidFill>
                  <a:srgbClr val="09417D"/>
                </a:solidFill>
                <a:latin typeface="Arial MT"/>
                <a:cs typeface="Arial MT"/>
              </a:rPr>
              <a:t>(CR</a:t>
            </a:r>
            <a:r>
              <a:rPr sz="1250" spc="5" dirty="0">
                <a:solidFill>
                  <a:srgbClr val="09417D"/>
                </a:solidFill>
                <a:latin typeface="Arial MT"/>
                <a:cs typeface="Arial MT"/>
              </a:rPr>
              <a:t> </a:t>
            </a:r>
            <a:r>
              <a:rPr sz="1250" spc="-90" dirty="0">
                <a:solidFill>
                  <a:srgbClr val="09417D"/>
                </a:solidFill>
                <a:latin typeface="Arial MT"/>
                <a:cs typeface="Arial MT"/>
              </a:rPr>
              <a:t>AuRA),</a:t>
            </a:r>
            <a:r>
              <a:rPr sz="1250" spc="10" dirty="0">
                <a:solidFill>
                  <a:srgbClr val="09417D"/>
                </a:solidFill>
                <a:latin typeface="Arial MT"/>
                <a:cs typeface="Arial MT"/>
              </a:rPr>
              <a:t> </a:t>
            </a:r>
            <a:r>
              <a:rPr sz="1250" spc="-55" dirty="0" err="1">
                <a:solidFill>
                  <a:srgbClr val="09417D"/>
                </a:solidFill>
                <a:latin typeface="Arial MT"/>
                <a:cs typeface="Arial MT"/>
              </a:rPr>
              <a:t>suppléant</a:t>
            </a:r>
            <a:r>
              <a:rPr sz="1250" spc="5" dirty="0">
                <a:solidFill>
                  <a:srgbClr val="09417D"/>
                </a:solidFill>
                <a:latin typeface="Arial MT"/>
                <a:cs typeface="Arial MT"/>
              </a:rPr>
              <a:t> </a:t>
            </a:r>
            <a:r>
              <a:rPr lang="fr-FR" sz="1250" spc="-30" dirty="0">
                <a:solidFill>
                  <a:srgbClr val="09417D"/>
                </a:solidFill>
                <a:latin typeface="Arial MT"/>
                <a:cs typeface="Arial MT"/>
              </a:rPr>
              <a:t>Louis</a:t>
            </a:r>
            <a:r>
              <a:rPr sz="1250" spc="5" dirty="0">
                <a:solidFill>
                  <a:srgbClr val="09417D"/>
                </a:solidFill>
                <a:latin typeface="Arial MT"/>
                <a:cs typeface="Arial MT"/>
              </a:rPr>
              <a:t> </a:t>
            </a:r>
            <a:r>
              <a:rPr lang="fr-FR" sz="1250" spc="-100" dirty="0">
                <a:solidFill>
                  <a:srgbClr val="09417D"/>
                </a:solidFill>
                <a:latin typeface="Arial MT"/>
                <a:cs typeface="Arial MT"/>
              </a:rPr>
              <a:t>GISCARD - D’ESTAING</a:t>
            </a:r>
            <a:r>
              <a:rPr sz="1250" spc="-100" dirty="0">
                <a:solidFill>
                  <a:srgbClr val="09417D"/>
                </a:solidFill>
                <a:latin typeface="Arial MT"/>
                <a:cs typeface="Arial MT"/>
              </a:rPr>
              <a:t>,</a:t>
            </a:r>
            <a:r>
              <a:rPr sz="1250" spc="5" dirty="0">
                <a:solidFill>
                  <a:srgbClr val="09417D"/>
                </a:solidFill>
                <a:latin typeface="Arial MT"/>
                <a:cs typeface="Arial MT"/>
              </a:rPr>
              <a:t> </a:t>
            </a:r>
            <a:r>
              <a:rPr sz="1250" spc="-65" dirty="0">
                <a:solidFill>
                  <a:srgbClr val="09417D"/>
                </a:solidFill>
                <a:latin typeface="Arial MT"/>
                <a:cs typeface="Arial MT"/>
              </a:rPr>
              <a:t>Sylvain</a:t>
            </a:r>
            <a:r>
              <a:rPr sz="1250" spc="5" dirty="0">
                <a:solidFill>
                  <a:srgbClr val="09417D"/>
                </a:solidFill>
                <a:latin typeface="Arial MT"/>
                <a:cs typeface="Arial MT"/>
              </a:rPr>
              <a:t> </a:t>
            </a:r>
            <a:r>
              <a:rPr sz="1250" spc="-110" dirty="0">
                <a:solidFill>
                  <a:srgbClr val="09417D"/>
                </a:solidFill>
                <a:latin typeface="Arial MT"/>
                <a:cs typeface="Arial MT"/>
              </a:rPr>
              <a:t>CASILDAS</a:t>
            </a:r>
            <a:r>
              <a:rPr sz="1250" spc="5" dirty="0">
                <a:solidFill>
                  <a:srgbClr val="09417D"/>
                </a:solidFill>
                <a:latin typeface="Arial MT"/>
                <a:cs typeface="Arial MT"/>
              </a:rPr>
              <a:t> </a:t>
            </a:r>
            <a:r>
              <a:rPr sz="1250" spc="-35" dirty="0">
                <a:solidFill>
                  <a:srgbClr val="09417D"/>
                </a:solidFill>
                <a:latin typeface="Arial MT"/>
                <a:cs typeface="Arial MT"/>
              </a:rPr>
              <a:t>(Clermont</a:t>
            </a:r>
            <a:r>
              <a:rPr sz="1250" spc="5" dirty="0">
                <a:solidFill>
                  <a:srgbClr val="09417D"/>
                </a:solidFill>
                <a:latin typeface="Arial MT"/>
                <a:cs typeface="Arial MT"/>
              </a:rPr>
              <a:t> </a:t>
            </a:r>
            <a:r>
              <a:rPr sz="1250" spc="-70" dirty="0">
                <a:solidFill>
                  <a:srgbClr val="09417D"/>
                </a:solidFill>
                <a:latin typeface="Arial MT"/>
                <a:cs typeface="Arial MT"/>
              </a:rPr>
              <a:t>Auvergne</a:t>
            </a:r>
            <a:r>
              <a:rPr sz="1250" spc="10" dirty="0">
                <a:solidFill>
                  <a:srgbClr val="09417D"/>
                </a:solidFill>
                <a:latin typeface="Arial MT"/>
                <a:cs typeface="Arial MT"/>
              </a:rPr>
              <a:t> </a:t>
            </a:r>
            <a:r>
              <a:rPr sz="1250" spc="-30" dirty="0">
                <a:solidFill>
                  <a:srgbClr val="09417D"/>
                </a:solidFill>
                <a:latin typeface="Arial MT"/>
                <a:cs typeface="Arial MT"/>
              </a:rPr>
              <a:t>Métropole),</a:t>
            </a:r>
            <a:r>
              <a:rPr sz="1250" spc="5" dirty="0">
                <a:solidFill>
                  <a:srgbClr val="09417D"/>
                </a:solidFill>
                <a:latin typeface="Arial MT"/>
                <a:cs typeface="Arial MT"/>
              </a:rPr>
              <a:t> </a:t>
            </a:r>
            <a:r>
              <a:rPr sz="1250" spc="-50" dirty="0">
                <a:solidFill>
                  <a:srgbClr val="09417D"/>
                </a:solidFill>
                <a:latin typeface="Arial MT"/>
                <a:cs typeface="Arial MT"/>
              </a:rPr>
              <a:t>suppléant</a:t>
            </a:r>
            <a:r>
              <a:rPr sz="1250" spc="5" dirty="0">
                <a:solidFill>
                  <a:srgbClr val="09417D"/>
                </a:solidFill>
                <a:latin typeface="Arial MT"/>
                <a:cs typeface="Arial MT"/>
              </a:rPr>
              <a:t> </a:t>
            </a:r>
            <a:r>
              <a:rPr sz="1250" spc="-40" dirty="0">
                <a:solidFill>
                  <a:srgbClr val="09417D"/>
                </a:solidFill>
                <a:latin typeface="Arial MT"/>
                <a:cs typeface="Arial MT"/>
              </a:rPr>
              <a:t>Jean-</a:t>
            </a:r>
            <a:r>
              <a:rPr sz="1250" spc="-45" dirty="0">
                <a:solidFill>
                  <a:srgbClr val="09417D"/>
                </a:solidFill>
                <a:latin typeface="Arial MT"/>
                <a:cs typeface="Arial MT"/>
              </a:rPr>
              <a:t>Marc </a:t>
            </a:r>
            <a:r>
              <a:rPr sz="1250" spc="-10" dirty="0">
                <a:solidFill>
                  <a:srgbClr val="09417D"/>
                </a:solidFill>
                <a:latin typeface="Arial MT"/>
                <a:cs typeface="Arial MT"/>
              </a:rPr>
              <a:t>MORVAN</a:t>
            </a:r>
            <a:endParaRPr sz="1250" dirty="0">
              <a:latin typeface="Arial MT"/>
              <a:cs typeface="Arial MT"/>
            </a:endParaRPr>
          </a:p>
          <a:p>
            <a:pPr marL="12700" marR="339090">
              <a:lnSpc>
                <a:spcPct val="110000"/>
              </a:lnSpc>
            </a:pPr>
            <a:r>
              <a:rPr sz="1250" spc="-70" dirty="0">
                <a:solidFill>
                  <a:srgbClr val="09417D"/>
                </a:solidFill>
                <a:latin typeface="Arial MT"/>
                <a:cs typeface="Arial MT"/>
              </a:rPr>
              <a:t>Représentants</a:t>
            </a:r>
            <a:r>
              <a:rPr sz="1250" dirty="0">
                <a:solidFill>
                  <a:srgbClr val="09417D"/>
                </a:solidFill>
                <a:latin typeface="Arial MT"/>
                <a:cs typeface="Arial MT"/>
              </a:rPr>
              <a:t> </a:t>
            </a:r>
            <a:r>
              <a:rPr sz="1250" spc="-90" dirty="0">
                <a:solidFill>
                  <a:srgbClr val="09417D"/>
                </a:solidFill>
                <a:latin typeface="Arial MT"/>
                <a:cs typeface="Arial MT"/>
              </a:rPr>
              <a:t>des</a:t>
            </a:r>
            <a:r>
              <a:rPr sz="1250" dirty="0">
                <a:solidFill>
                  <a:srgbClr val="09417D"/>
                </a:solidFill>
                <a:latin typeface="Arial MT"/>
                <a:cs typeface="Arial MT"/>
              </a:rPr>
              <a:t> </a:t>
            </a:r>
            <a:r>
              <a:rPr sz="1250" spc="-45" dirty="0">
                <a:solidFill>
                  <a:srgbClr val="09417D"/>
                </a:solidFill>
                <a:latin typeface="Arial MT"/>
                <a:cs typeface="Arial MT"/>
              </a:rPr>
              <a:t>activités</a:t>
            </a:r>
            <a:r>
              <a:rPr sz="1250" dirty="0">
                <a:solidFill>
                  <a:srgbClr val="09417D"/>
                </a:solidFill>
                <a:latin typeface="Arial MT"/>
                <a:cs typeface="Arial MT"/>
              </a:rPr>
              <a:t> </a:t>
            </a:r>
            <a:r>
              <a:rPr sz="1250" spc="-60" dirty="0">
                <a:solidFill>
                  <a:srgbClr val="09417D"/>
                </a:solidFill>
                <a:latin typeface="Arial MT"/>
                <a:cs typeface="Arial MT"/>
              </a:rPr>
              <a:t>économiques</a:t>
            </a:r>
            <a:r>
              <a:rPr sz="1250" dirty="0">
                <a:solidFill>
                  <a:srgbClr val="09417D"/>
                </a:solidFill>
                <a:latin typeface="Arial MT"/>
                <a:cs typeface="Arial MT"/>
              </a:rPr>
              <a:t> </a:t>
            </a:r>
            <a:r>
              <a:rPr sz="1250" spc="-10" dirty="0">
                <a:solidFill>
                  <a:srgbClr val="09417D"/>
                </a:solidFill>
                <a:latin typeface="Arial MT"/>
                <a:cs typeface="Arial MT"/>
              </a:rPr>
              <a:t>et</a:t>
            </a:r>
            <a:r>
              <a:rPr sz="1250" dirty="0">
                <a:solidFill>
                  <a:srgbClr val="09417D"/>
                </a:solidFill>
                <a:latin typeface="Arial MT"/>
                <a:cs typeface="Arial MT"/>
              </a:rPr>
              <a:t> </a:t>
            </a:r>
            <a:r>
              <a:rPr sz="1250" spc="-65" dirty="0">
                <a:solidFill>
                  <a:srgbClr val="09417D"/>
                </a:solidFill>
                <a:latin typeface="Arial MT"/>
                <a:cs typeface="Arial MT"/>
              </a:rPr>
              <a:t>sociales</a:t>
            </a:r>
            <a:r>
              <a:rPr sz="1250" spc="5" dirty="0">
                <a:solidFill>
                  <a:srgbClr val="09417D"/>
                </a:solidFill>
                <a:latin typeface="Arial MT"/>
                <a:cs typeface="Arial MT"/>
              </a:rPr>
              <a:t> </a:t>
            </a:r>
            <a:r>
              <a:rPr sz="1250" dirty="0">
                <a:solidFill>
                  <a:srgbClr val="09417D"/>
                </a:solidFill>
                <a:latin typeface="Arial MT"/>
                <a:cs typeface="Arial MT"/>
              </a:rPr>
              <a:t>: </a:t>
            </a:r>
            <a:r>
              <a:rPr sz="1250" spc="-50" dirty="0">
                <a:solidFill>
                  <a:srgbClr val="09417D"/>
                </a:solidFill>
                <a:latin typeface="Arial MT"/>
                <a:cs typeface="Arial MT"/>
              </a:rPr>
              <a:t>François</a:t>
            </a:r>
            <a:r>
              <a:rPr sz="1250" dirty="0">
                <a:solidFill>
                  <a:srgbClr val="09417D"/>
                </a:solidFill>
                <a:latin typeface="Arial MT"/>
                <a:cs typeface="Arial MT"/>
              </a:rPr>
              <a:t> </a:t>
            </a:r>
            <a:r>
              <a:rPr sz="1250" spc="-135" dirty="0">
                <a:solidFill>
                  <a:srgbClr val="09417D"/>
                </a:solidFill>
                <a:latin typeface="Arial MT"/>
                <a:cs typeface="Arial MT"/>
              </a:rPr>
              <a:t>LAUPRÊTRE</a:t>
            </a:r>
            <a:r>
              <a:rPr sz="1250" dirty="0">
                <a:solidFill>
                  <a:srgbClr val="09417D"/>
                </a:solidFill>
                <a:latin typeface="Arial MT"/>
                <a:cs typeface="Arial MT"/>
              </a:rPr>
              <a:t> </a:t>
            </a:r>
            <a:r>
              <a:rPr sz="1250" spc="-95" dirty="0">
                <a:solidFill>
                  <a:srgbClr val="09417D"/>
                </a:solidFill>
                <a:latin typeface="Arial MT"/>
                <a:cs typeface="Arial MT"/>
              </a:rPr>
              <a:t>(INGEROP),</a:t>
            </a:r>
            <a:r>
              <a:rPr sz="1250" dirty="0">
                <a:solidFill>
                  <a:srgbClr val="09417D"/>
                </a:solidFill>
                <a:latin typeface="Arial MT"/>
                <a:cs typeface="Arial MT"/>
              </a:rPr>
              <a:t> </a:t>
            </a:r>
            <a:r>
              <a:rPr lang="fr-FR" sz="1250" spc="-35" dirty="0">
                <a:solidFill>
                  <a:srgbClr val="09417D"/>
                </a:solidFill>
                <a:latin typeface="Arial MT"/>
                <a:cs typeface="Arial MT"/>
              </a:rPr>
              <a:t>Pierre FRAISSE (MICHELIN)</a:t>
            </a:r>
            <a:r>
              <a:rPr sz="1250" spc="-100" dirty="0">
                <a:solidFill>
                  <a:srgbClr val="09417D"/>
                </a:solidFill>
                <a:latin typeface="Arial MT"/>
                <a:cs typeface="Arial MT"/>
              </a:rPr>
              <a:t>,</a:t>
            </a:r>
            <a:r>
              <a:rPr sz="1250" dirty="0">
                <a:solidFill>
                  <a:srgbClr val="09417D"/>
                </a:solidFill>
                <a:latin typeface="Arial MT"/>
                <a:cs typeface="Arial MT"/>
              </a:rPr>
              <a:t> </a:t>
            </a:r>
            <a:r>
              <a:rPr lang="fr-FR" sz="1250" spc="-20" dirty="0">
                <a:solidFill>
                  <a:srgbClr val="09417D"/>
                </a:solidFill>
                <a:latin typeface="Arial MT"/>
                <a:cs typeface="Arial MT"/>
              </a:rPr>
              <a:t>Céline PONCET (AUBRILAM)</a:t>
            </a:r>
            <a:r>
              <a:rPr sz="1250" spc="-85" dirty="0">
                <a:solidFill>
                  <a:srgbClr val="09417D"/>
                </a:solidFill>
                <a:latin typeface="Arial MT"/>
                <a:cs typeface="Arial MT"/>
              </a:rPr>
              <a:t>,</a:t>
            </a:r>
            <a:r>
              <a:rPr sz="1250" dirty="0">
                <a:solidFill>
                  <a:srgbClr val="09417D"/>
                </a:solidFill>
                <a:latin typeface="Arial MT"/>
                <a:cs typeface="Arial MT"/>
              </a:rPr>
              <a:t> </a:t>
            </a:r>
            <a:r>
              <a:rPr lang="fr-FR" sz="1250" spc="-40" dirty="0">
                <a:solidFill>
                  <a:srgbClr val="09417D"/>
                </a:solidFill>
                <a:latin typeface="Arial MT"/>
                <a:cs typeface="Arial MT"/>
              </a:rPr>
              <a:t>Agnès PIGNOLET (ENEDIS)</a:t>
            </a:r>
            <a:endParaRPr sz="1250" dirty="0">
              <a:latin typeface="Arial MT"/>
              <a:cs typeface="Arial MT"/>
            </a:endParaRPr>
          </a:p>
          <a:p>
            <a:pPr marL="12700">
              <a:lnSpc>
                <a:spcPct val="100000"/>
              </a:lnSpc>
              <a:spcBef>
                <a:spcPts val="150"/>
              </a:spcBef>
            </a:pPr>
            <a:r>
              <a:rPr sz="1250" spc="-70" dirty="0">
                <a:solidFill>
                  <a:srgbClr val="09417D"/>
                </a:solidFill>
                <a:latin typeface="Arial MT"/>
                <a:cs typeface="Arial MT"/>
              </a:rPr>
              <a:t>Représentants</a:t>
            </a:r>
            <a:r>
              <a:rPr sz="1250" spc="-5"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65" dirty="0">
                <a:solidFill>
                  <a:srgbClr val="09417D"/>
                </a:solidFill>
                <a:latin typeface="Arial MT"/>
                <a:cs typeface="Arial MT"/>
              </a:rPr>
              <a:t>associations</a:t>
            </a:r>
            <a:r>
              <a:rPr sz="1250" spc="-5"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30" dirty="0">
                <a:solidFill>
                  <a:srgbClr val="09417D"/>
                </a:solidFill>
                <a:latin typeface="Arial MT"/>
                <a:cs typeface="Arial MT"/>
              </a:rPr>
              <a:t>Alumni</a:t>
            </a:r>
            <a:r>
              <a:rPr sz="1250" spc="-5"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sz="1250" spc="-65" dirty="0">
                <a:solidFill>
                  <a:srgbClr val="09417D"/>
                </a:solidFill>
                <a:latin typeface="Arial MT"/>
                <a:cs typeface="Arial MT"/>
              </a:rPr>
              <a:t>Yoann</a:t>
            </a:r>
            <a:r>
              <a:rPr sz="1250" spc="-5" dirty="0">
                <a:solidFill>
                  <a:srgbClr val="09417D"/>
                </a:solidFill>
                <a:latin typeface="Arial MT"/>
                <a:cs typeface="Arial MT"/>
              </a:rPr>
              <a:t> </a:t>
            </a:r>
            <a:r>
              <a:rPr sz="1250" spc="-90" dirty="0">
                <a:solidFill>
                  <a:srgbClr val="09417D"/>
                </a:solidFill>
                <a:latin typeface="Arial MT"/>
                <a:cs typeface="Arial MT"/>
              </a:rPr>
              <a:t>ALVAREZ</a:t>
            </a:r>
            <a:r>
              <a:rPr sz="1250" spc="-5" dirty="0">
                <a:solidFill>
                  <a:srgbClr val="09417D"/>
                </a:solidFill>
                <a:latin typeface="Arial MT"/>
                <a:cs typeface="Arial MT"/>
              </a:rPr>
              <a:t> </a:t>
            </a:r>
            <a:r>
              <a:rPr sz="1250" spc="-55" dirty="0">
                <a:solidFill>
                  <a:srgbClr val="09417D"/>
                </a:solidFill>
                <a:latin typeface="Arial MT"/>
                <a:cs typeface="Arial MT"/>
              </a:rPr>
              <a:t>(</a:t>
            </a:r>
            <a:r>
              <a:rPr lang="fr-FR" sz="1250" spc="-55" dirty="0">
                <a:solidFill>
                  <a:srgbClr val="09417D"/>
                </a:solidFill>
                <a:latin typeface="Arial MT"/>
                <a:cs typeface="Arial MT"/>
              </a:rPr>
              <a:t>ISIMA - </a:t>
            </a:r>
            <a:r>
              <a:rPr sz="1250" spc="-55" dirty="0" err="1">
                <a:solidFill>
                  <a:srgbClr val="09417D"/>
                </a:solidFill>
                <a:latin typeface="Arial MT"/>
                <a:cs typeface="Arial MT"/>
              </a:rPr>
              <a:t>Anelis</a:t>
            </a:r>
            <a:r>
              <a:rPr sz="1250" spc="-55" dirty="0">
                <a:solidFill>
                  <a:srgbClr val="09417D"/>
                </a:solidFill>
                <a:latin typeface="Arial MT"/>
                <a:cs typeface="Arial MT"/>
              </a:rPr>
              <a:t>),</a:t>
            </a:r>
            <a:r>
              <a:rPr sz="1250" spc="-5" dirty="0">
                <a:solidFill>
                  <a:srgbClr val="09417D"/>
                </a:solidFill>
                <a:latin typeface="Arial MT"/>
                <a:cs typeface="Arial MT"/>
              </a:rPr>
              <a:t> </a:t>
            </a:r>
            <a:r>
              <a:rPr lang="fr-FR" sz="1250" spc="-40" dirty="0">
                <a:solidFill>
                  <a:srgbClr val="09417D"/>
                </a:solidFill>
                <a:latin typeface="Arial MT"/>
                <a:cs typeface="Arial MT"/>
              </a:rPr>
              <a:t>Anne-Marie PLOUZENNEC (FONDATION CA INP / MICHELIN)</a:t>
            </a:r>
            <a:r>
              <a:rPr sz="1250" spc="-85" dirty="0">
                <a:solidFill>
                  <a:srgbClr val="09417D"/>
                </a:solidFill>
                <a:latin typeface="Arial MT"/>
                <a:cs typeface="Arial MT"/>
              </a:rPr>
              <a:t>,</a:t>
            </a:r>
            <a:r>
              <a:rPr sz="1250" spc="-5" dirty="0">
                <a:solidFill>
                  <a:srgbClr val="09417D"/>
                </a:solidFill>
                <a:latin typeface="Arial MT"/>
                <a:cs typeface="Arial MT"/>
              </a:rPr>
              <a:t> </a:t>
            </a:r>
            <a:r>
              <a:rPr sz="1250" spc="-50" dirty="0">
                <a:solidFill>
                  <a:srgbClr val="09417D"/>
                </a:solidFill>
                <a:latin typeface="Arial MT"/>
                <a:cs typeface="Arial MT"/>
              </a:rPr>
              <a:t>C</a:t>
            </a:r>
            <a:r>
              <a:rPr lang="fr-FR" sz="1250" spc="-50" dirty="0" err="1">
                <a:solidFill>
                  <a:srgbClr val="09417D"/>
                </a:solidFill>
                <a:latin typeface="Arial MT"/>
                <a:cs typeface="Arial MT"/>
              </a:rPr>
              <a:t>amille</a:t>
            </a:r>
            <a:r>
              <a:rPr lang="fr-FR" sz="1250" spc="-50" dirty="0">
                <a:solidFill>
                  <a:srgbClr val="09417D"/>
                </a:solidFill>
                <a:latin typeface="Arial MT"/>
                <a:cs typeface="Arial MT"/>
              </a:rPr>
              <a:t> BACCONNET (Polytech Clermont - AIPC), Mathis LE ROHELLEC (SIGMA Clermont – AISC)</a:t>
            </a:r>
            <a:endParaRPr sz="1250" dirty="0">
              <a:latin typeface="Arial MT"/>
              <a:cs typeface="Arial MT"/>
            </a:endParaRPr>
          </a:p>
          <a:p>
            <a:pPr marL="12700" marR="130810">
              <a:lnSpc>
                <a:spcPct val="110000"/>
              </a:lnSpc>
            </a:pPr>
            <a:r>
              <a:rPr sz="1250" spc="-60" dirty="0">
                <a:solidFill>
                  <a:srgbClr val="09417D"/>
                </a:solidFill>
                <a:latin typeface="Arial MT"/>
                <a:cs typeface="Arial MT"/>
              </a:rPr>
              <a:t>Personnalités</a:t>
            </a:r>
            <a:r>
              <a:rPr sz="1250" spc="-5" dirty="0">
                <a:solidFill>
                  <a:srgbClr val="09417D"/>
                </a:solidFill>
                <a:latin typeface="Arial MT"/>
                <a:cs typeface="Arial MT"/>
              </a:rPr>
              <a:t> </a:t>
            </a:r>
            <a:r>
              <a:rPr sz="1250" spc="-85" dirty="0">
                <a:solidFill>
                  <a:srgbClr val="09417D"/>
                </a:solidFill>
                <a:latin typeface="Arial MT"/>
                <a:cs typeface="Arial MT"/>
              </a:rPr>
              <a:t>désignées</a:t>
            </a:r>
            <a:r>
              <a:rPr sz="1250" spc="-5" dirty="0">
                <a:solidFill>
                  <a:srgbClr val="09417D"/>
                </a:solidFill>
                <a:latin typeface="Arial MT"/>
                <a:cs typeface="Arial MT"/>
              </a:rPr>
              <a:t> </a:t>
            </a:r>
            <a:r>
              <a:rPr sz="1250" spc="-75" dirty="0">
                <a:solidFill>
                  <a:srgbClr val="09417D"/>
                </a:solidFill>
                <a:latin typeface="Arial MT"/>
                <a:cs typeface="Arial MT"/>
              </a:rPr>
              <a:t>en</a:t>
            </a:r>
            <a:r>
              <a:rPr sz="1250" dirty="0">
                <a:solidFill>
                  <a:srgbClr val="09417D"/>
                </a:solidFill>
                <a:latin typeface="Arial MT"/>
                <a:cs typeface="Arial MT"/>
              </a:rPr>
              <a:t> </a:t>
            </a:r>
            <a:r>
              <a:rPr sz="1250" spc="-40" dirty="0">
                <a:solidFill>
                  <a:srgbClr val="09417D"/>
                </a:solidFill>
                <a:latin typeface="Arial MT"/>
                <a:cs typeface="Arial MT"/>
              </a:rPr>
              <a:t>raison</a:t>
            </a:r>
            <a:r>
              <a:rPr sz="1250" spc="-5" dirty="0">
                <a:solidFill>
                  <a:srgbClr val="09417D"/>
                </a:solidFill>
                <a:latin typeface="Arial MT"/>
                <a:cs typeface="Arial MT"/>
              </a:rPr>
              <a:t> </a:t>
            </a:r>
            <a:r>
              <a:rPr sz="1250" spc="-65" dirty="0">
                <a:solidFill>
                  <a:srgbClr val="09417D"/>
                </a:solidFill>
                <a:latin typeface="Arial MT"/>
                <a:cs typeface="Arial MT"/>
              </a:rPr>
              <a:t>de</a:t>
            </a:r>
            <a:r>
              <a:rPr sz="1250" dirty="0">
                <a:solidFill>
                  <a:srgbClr val="09417D"/>
                </a:solidFill>
                <a:latin typeface="Arial MT"/>
                <a:cs typeface="Arial MT"/>
              </a:rPr>
              <a:t> </a:t>
            </a:r>
            <a:r>
              <a:rPr sz="1250" spc="-10" dirty="0">
                <a:solidFill>
                  <a:srgbClr val="09417D"/>
                </a:solidFill>
                <a:latin typeface="Arial MT"/>
                <a:cs typeface="Arial MT"/>
              </a:rPr>
              <a:t>leur</a:t>
            </a:r>
            <a:r>
              <a:rPr sz="1250" spc="-5" dirty="0">
                <a:solidFill>
                  <a:srgbClr val="09417D"/>
                </a:solidFill>
                <a:latin typeface="Arial MT"/>
                <a:cs typeface="Arial MT"/>
              </a:rPr>
              <a:t> </a:t>
            </a:r>
            <a:r>
              <a:rPr sz="1250" spc="-65" dirty="0">
                <a:solidFill>
                  <a:srgbClr val="09417D"/>
                </a:solidFill>
                <a:latin typeface="Arial MT"/>
                <a:cs typeface="Arial MT"/>
              </a:rPr>
              <a:t>compétences</a:t>
            </a:r>
            <a:r>
              <a:rPr sz="1250" dirty="0">
                <a:solidFill>
                  <a:srgbClr val="09417D"/>
                </a:solidFill>
                <a:latin typeface="Arial MT"/>
                <a:cs typeface="Arial MT"/>
              </a:rPr>
              <a:t> </a:t>
            </a:r>
            <a:r>
              <a:rPr sz="1250" spc="-85" dirty="0">
                <a:solidFill>
                  <a:srgbClr val="09417D"/>
                </a:solidFill>
                <a:latin typeface="Arial MT"/>
                <a:cs typeface="Arial MT"/>
              </a:rPr>
              <a:t>dans</a:t>
            </a:r>
            <a:r>
              <a:rPr sz="1250" spc="-5" dirty="0">
                <a:solidFill>
                  <a:srgbClr val="09417D"/>
                </a:solidFill>
                <a:latin typeface="Arial MT"/>
                <a:cs typeface="Arial MT"/>
              </a:rPr>
              <a:t> </a:t>
            </a:r>
            <a:r>
              <a:rPr sz="1250" spc="-65" dirty="0">
                <a:solidFill>
                  <a:srgbClr val="09417D"/>
                </a:solidFill>
                <a:latin typeface="Arial MT"/>
                <a:cs typeface="Arial MT"/>
              </a:rPr>
              <a:t>les</a:t>
            </a:r>
            <a:r>
              <a:rPr sz="1250" dirty="0">
                <a:solidFill>
                  <a:srgbClr val="09417D"/>
                </a:solidFill>
                <a:latin typeface="Arial MT"/>
                <a:cs typeface="Arial MT"/>
              </a:rPr>
              <a:t> </a:t>
            </a:r>
            <a:r>
              <a:rPr sz="1250" spc="-65" dirty="0">
                <a:solidFill>
                  <a:srgbClr val="09417D"/>
                </a:solidFill>
                <a:latin typeface="Arial MT"/>
                <a:cs typeface="Arial MT"/>
              </a:rPr>
              <a:t>domaines</a:t>
            </a:r>
            <a:r>
              <a:rPr sz="1250" spc="-5" dirty="0">
                <a:solidFill>
                  <a:srgbClr val="09417D"/>
                </a:solidFill>
                <a:latin typeface="Arial MT"/>
                <a:cs typeface="Arial MT"/>
              </a:rPr>
              <a:t> </a:t>
            </a:r>
            <a:r>
              <a:rPr sz="1250" spc="-35" dirty="0">
                <a:solidFill>
                  <a:srgbClr val="09417D"/>
                </a:solidFill>
                <a:latin typeface="Arial MT"/>
                <a:cs typeface="Arial MT"/>
              </a:rPr>
              <a:t>scientifique,</a:t>
            </a:r>
            <a:r>
              <a:rPr sz="1250" dirty="0">
                <a:solidFill>
                  <a:srgbClr val="09417D"/>
                </a:solidFill>
                <a:latin typeface="Arial MT"/>
                <a:cs typeface="Arial MT"/>
              </a:rPr>
              <a:t> </a:t>
            </a:r>
            <a:r>
              <a:rPr sz="1250" spc="-35" dirty="0">
                <a:solidFill>
                  <a:srgbClr val="09417D"/>
                </a:solidFill>
                <a:latin typeface="Arial MT"/>
                <a:cs typeface="Arial MT"/>
              </a:rPr>
              <a:t>technique,</a:t>
            </a:r>
            <a:r>
              <a:rPr sz="1250" spc="-5" dirty="0">
                <a:solidFill>
                  <a:srgbClr val="09417D"/>
                </a:solidFill>
                <a:latin typeface="Arial MT"/>
                <a:cs typeface="Arial MT"/>
              </a:rPr>
              <a:t> </a:t>
            </a:r>
            <a:r>
              <a:rPr sz="1250" spc="-25" dirty="0">
                <a:solidFill>
                  <a:srgbClr val="09417D"/>
                </a:solidFill>
                <a:latin typeface="Arial MT"/>
                <a:cs typeface="Arial MT"/>
              </a:rPr>
              <a:t>industriel,</a:t>
            </a:r>
            <a:r>
              <a:rPr sz="1250" dirty="0">
                <a:solidFill>
                  <a:srgbClr val="09417D"/>
                </a:solidFill>
                <a:latin typeface="Arial MT"/>
                <a:cs typeface="Arial MT"/>
              </a:rPr>
              <a:t> </a:t>
            </a:r>
            <a:r>
              <a:rPr sz="1250" spc="-55" dirty="0">
                <a:solidFill>
                  <a:srgbClr val="09417D"/>
                </a:solidFill>
                <a:latin typeface="Arial MT"/>
                <a:cs typeface="Arial MT"/>
              </a:rPr>
              <a:t>économique</a:t>
            </a:r>
            <a:r>
              <a:rPr sz="1250" spc="-5" dirty="0">
                <a:solidFill>
                  <a:srgbClr val="09417D"/>
                </a:solidFill>
                <a:latin typeface="Arial MT"/>
                <a:cs typeface="Arial MT"/>
              </a:rPr>
              <a:t> </a:t>
            </a:r>
            <a:r>
              <a:rPr sz="1250" spc="-30" dirty="0">
                <a:solidFill>
                  <a:srgbClr val="09417D"/>
                </a:solidFill>
                <a:latin typeface="Arial MT"/>
                <a:cs typeface="Arial MT"/>
              </a:rPr>
              <a:t>ou</a:t>
            </a:r>
            <a:r>
              <a:rPr sz="1250" dirty="0">
                <a:solidFill>
                  <a:srgbClr val="09417D"/>
                </a:solidFill>
                <a:latin typeface="Arial MT"/>
                <a:cs typeface="Arial MT"/>
              </a:rPr>
              <a:t> </a:t>
            </a:r>
            <a:r>
              <a:rPr sz="1250" spc="-65" dirty="0">
                <a:solidFill>
                  <a:srgbClr val="09417D"/>
                </a:solidFill>
                <a:latin typeface="Arial MT"/>
                <a:cs typeface="Arial MT"/>
              </a:rPr>
              <a:t>pédagogique</a:t>
            </a:r>
            <a:r>
              <a:rPr sz="1250" spc="-5" dirty="0">
                <a:solidFill>
                  <a:srgbClr val="09417D"/>
                </a:solidFill>
                <a:latin typeface="Arial MT"/>
                <a:cs typeface="Arial MT"/>
              </a:rPr>
              <a:t> </a:t>
            </a:r>
            <a:r>
              <a:rPr sz="1250" dirty="0">
                <a:solidFill>
                  <a:srgbClr val="09417D"/>
                </a:solidFill>
                <a:latin typeface="Arial MT"/>
                <a:cs typeface="Arial MT"/>
              </a:rPr>
              <a:t>: </a:t>
            </a:r>
            <a:r>
              <a:rPr lang="fr-FR" sz="1250" spc="-65" dirty="0">
                <a:solidFill>
                  <a:srgbClr val="09417D"/>
                </a:solidFill>
                <a:latin typeface="Arial MT"/>
                <a:cs typeface="Arial MT"/>
              </a:rPr>
              <a:t>Éric BERGER</a:t>
            </a:r>
            <a:r>
              <a:rPr lang="fr-FR" sz="1250" spc="-90" dirty="0">
                <a:solidFill>
                  <a:srgbClr val="09417D"/>
                </a:solidFill>
                <a:latin typeface="Arial MT"/>
                <a:cs typeface="Arial MT"/>
              </a:rPr>
              <a:t> (</a:t>
            </a:r>
            <a:r>
              <a:rPr lang="fr-FR" sz="1250" spc="-90" dirty="0" err="1">
                <a:solidFill>
                  <a:srgbClr val="09417D"/>
                </a:solidFill>
                <a:latin typeface="Arial MT"/>
                <a:cs typeface="Arial MT"/>
              </a:rPr>
              <a:t>Vivacy</a:t>
            </a:r>
            <a:r>
              <a:rPr lang="fr-FR" sz="1250" spc="-90" dirty="0">
                <a:solidFill>
                  <a:srgbClr val="09417D"/>
                </a:solidFill>
                <a:latin typeface="Arial MT"/>
                <a:cs typeface="Arial MT"/>
              </a:rPr>
              <a:t> </a:t>
            </a:r>
            <a:r>
              <a:rPr lang="fr-FR" sz="1250" spc="-90" dirty="0" err="1">
                <a:solidFill>
                  <a:srgbClr val="09417D"/>
                </a:solidFill>
                <a:latin typeface="Arial MT"/>
                <a:cs typeface="Arial MT"/>
              </a:rPr>
              <a:t>Labs</a:t>
            </a:r>
            <a:r>
              <a:rPr lang="fr-FR" sz="1250" spc="-90" dirty="0">
                <a:solidFill>
                  <a:srgbClr val="09417D"/>
                </a:solidFill>
                <a:latin typeface="Arial MT"/>
                <a:cs typeface="Arial MT"/>
              </a:rPr>
              <a:t>)</a:t>
            </a:r>
            <a:r>
              <a:rPr sz="1250" spc="-50" dirty="0">
                <a:solidFill>
                  <a:srgbClr val="09417D"/>
                </a:solidFill>
                <a:latin typeface="Arial MT"/>
                <a:cs typeface="Arial MT"/>
              </a:rPr>
              <a:t>,</a:t>
            </a:r>
            <a:r>
              <a:rPr lang="fr-FR" sz="1250" spc="-50" dirty="0">
                <a:solidFill>
                  <a:srgbClr val="09417D"/>
                </a:solidFill>
                <a:latin typeface="Arial MT"/>
                <a:cs typeface="Arial MT"/>
              </a:rPr>
              <a:t> David DE ALMEIDA (SNCF)</a:t>
            </a:r>
            <a:r>
              <a:rPr sz="1250" dirty="0">
                <a:solidFill>
                  <a:srgbClr val="09417D"/>
                </a:solidFill>
                <a:latin typeface="Arial MT"/>
                <a:cs typeface="Arial MT"/>
              </a:rPr>
              <a:t> </a:t>
            </a:r>
            <a:r>
              <a:rPr sz="1250" spc="-35" dirty="0">
                <a:solidFill>
                  <a:srgbClr val="09417D"/>
                </a:solidFill>
                <a:latin typeface="Arial MT"/>
                <a:cs typeface="Arial MT"/>
              </a:rPr>
              <a:t>Caroline</a:t>
            </a:r>
            <a:r>
              <a:rPr sz="1250" dirty="0">
                <a:solidFill>
                  <a:srgbClr val="09417D"/>
                </a:solidFill>
                <a:latin typeface="Arial MT"/>
                <a:cs typeface="Arial MT"/>
              </a:rPr>
              <a:t> </a:t>
            </a:r>
            <a:r>
              <a:rPr sz="1250" spc="-95" dirty="0">
                <a:solidFill>
                  <a:srgbClr val="09417D"/>
                </a:solidFill>
                <a:latin typeface="Arial MT"/>
                <a:cs typeface="Arial MT"/>
              </a:rPr>
              <a:t>HOOG</a:t>
            </a:r>
            <a:r>
              <a:rPr sz="1250" dirty="0">
                <a:solidFill>
                  <a:srgbClr val="09417D"/>
                </a:solidFill>
                <a:latin typeface="Arial MT"/>
                <a:cs typeface="Arial MT"/>
              </a:rPr>
              <a:t> </a:t>
            </a:r>
            <a:r>
              <a:rPr sz="1250" spc="-55" dirty="0">
                <a:solidFill>
                  <a:srgbClr val="09417D"/>
                </a:solidFill>
                <a:latin typeface="Arial MT"/>
                <a:cs typeface="Arial MT"/>
              </a:rPr>
              <a:t>(Capgemini),</a:t>
            </a:r>
            <a:r>
              <a:rPr sz="1250" dirty="0">
                <a:solidFill>
                  <a:srgbClr val="09417D"/>
                </a:solidFill>
                <a:latin typeface="Arial MT"/>
                <a:cs typeface="Arial MT"/>
              </a:rPr>
              <a:t> </a:t>
            </a:r>
            <a:r>
              <a:rPr lang="fr-FR" sz="1250" spc="-35" dirty="0">
                <a:solidFill>
                  <a:srgbClr val="09417D"/>
                </a:solidFill>
                <a:latin typeface="Arial MT"/>
                <a:cs typeface="Arial MT"/>
              </a:rPr>
              <a:t>Christine MERLE (PME </a:t>
            </a:r>
            <a:r>
              <a:rPr lang="fr-FR" sz="1250" spc="-35" dirty="0" err="1">
                <a:solidFill>
                  <a:srgbClr val="09417D"/>
                </a:solidFill>
                <a:latin typeface="Arial MT"/>
                <a:cs typeface="Arial MT"/>
              </a:rPr>
              <a:t>Biopôle</a:t>
            </a:r>
            <a:r>
              <a:rPr lang="fr-FR" sz="1250" spc="-35" dirty="0">
                <a:solidFill>
                  <a:srgbClr val="09417D"/>
                </a:solidFill>
                <a:latin typeface="Arial MT"/>
                <a:cs typeface="Arial MT"/>
              </a:rPr>
              <a:t> Clermont Limagne)</a:t>
            </a:r>
            <a:endParaRPr sz="1250" dirty="0">
              <a:latin typeface="Arial MT"/>
              <a:cs typeface="Arial MT"/>
            </a:endParaRPr>
          </a:p>
          <a:p>
            <a:pPr marL="12700">
              <a:lnSpc>
                <a:spcPct val="100000"/>
              </a:lnSpc>
              <a:spcBef>
                <a:spcPts val="150"/>
              </a:spcBef>
            </a:pPr>
            <a:r>
              <a:rPr sz="1250" spc="-45" dirty="0">
                <a:solidFill>
                  <a:srgbClr val="BD3249"/>
                </a:solidFill>
                <a:latin typeface="Arial MT"/>
                <a:cs typeface="Arial MT"/>
              </a:rPr>
              <a:t>Memb</a:t>
            </a:r>
            <a:r>
              <a:rPr sz="1200" spc="-45" dirty="0">
                <a:solidFill>
                  <a:srgbClr val="BD3249"/>
                </a:solidFill>
                <a:latin typeface="Tahoma"/>
                <a:cs typeface="Tahoma"/>
              </a:rPr>
              <a:t>r</a:t>
            </a:r>
            <a:r>
              <a:rPr sz="1250" spc="-45" dirty="0">
                <a:solidFill>
                  <a:srgbClr val="BD3249"/>
                </a:solidFill>
                <a:latin typeface="Arial MT"/>
                <a:cs typeface="Arial MT"/>
              </a:rPr>
              <a:t>e</a:t>
            </a:r>
            <a:r>
              <a:rPr sz="1250" spc="-15" dirty="0">
                <a:solidFill>
                  <a:srgbClr val="BD3249"/>
                </a:solidFill>
                <a:latin typeface="Arial MT"/>
                <a:cs typeface="Arial MT"/>
              </a:rPr>
              <a:t> </a:t>
            </a:r>
            <a:r>
              <a:rPr sz="1250" spc="-70" dirty="0">
                <a:solidFill>
                  <a:srgbClr val="BD3249"/>
                </a:solidFill>
                <a:latin typeface="Arial MT"/>
                <a:cs typeface="Arial MT"/>
              </a:rPr>
              <a:t>de</a:t>
            </a:r>
            <a:r>
              <a:rPr sz="1250" spc="-10" dirty="0">
                <a:solidFill>
                  <a:srgbClr val="BD3249"/>
                </a:solidFill>
                <a:latin typeface="Arial MT"/>
                <a:cs typeface="Arial MT"/>
              </a:rPr>
              <a:t> d</a:t>
            </a:r>
            <a:r>
              <a:rPr sz="1200" spc="-10" dirty="0">
                <a:solidFill>
                  <a:srgbClr val="BD3249"/>
                </a:solidFill>
                <a:latin typeface="Tahoma"/>
                <a:cs typeface="Tahoma"/>
              </a:rPr>
              <a:t>r</a:t>
            </a:r>
            <a:r>
              <a:rPr sz="1250" spc="-10" dirty="0">
                <a:solidFill>
                  <a:srgbClr val="BD3249"/>
                </a:solidFill>
                <a:latin typeface="Arial MT"/>
                <a:cs typeface="Arial MT"/>
              </a:rPr>
              <a:t>oi</a:t>
            </a:r>
            <a:r>
              <a:rPr sz="1200" spc="-10" dirty="0">
                <a:solidFill>
                  <a:srgbClr val="BD3249"/>
                </a:solidFill>
                <a:latin typeface="Tahoma"/>
                <a:cs typeface="Tahoma"/>
              </a:rPr>
              <a:t>t</a:t>
            </a:r>
            <a:r>
              <a:rPr sz="1200" spc="-30" dirty="0">
                <a:solidFill>
                  <a:srgbClr val="BD3249"/>
                </a:solidFill>
                <a:latin typeface="Tahoma"/>
                <a:cs typeface="Tahoma"/>
              </a:rPr>
              <a:t> </a:t>
            </a:r>
            <a:r>
              <a:rPr sz="1250" dirty="0">
                <a:solidFill>
                  <a:srgbClr val="09417D"/>
                </a:solidFill>
                <a:latin typeface="Arial MT"/>
                <a:cs typeface="Arial MT"/>
              </a:rPr>
              <a:t>: </a:t>
            </a:r>
            <a:r>
              <a:rPr sz="1250" spc="-50" dirty="0">
                <a:solidFill>
                  <a:srgbClr val="09417D"/>
                </a:solidFill>
                <a:latin typeface="Arial MT"/>
                <a:cs typeface="Arial MT"/>
              </a:rPr>
              <a:t>Mathias</a:t>
            </a:r>
            <a:r>
              <a:rPr sz="1250" dirty="0">
                <a:solidFill>
                  <a:srgbClr val="09417D"/>
                </a:solidFill>
                <a:latin typeface="Arial MT"/>
                <a:cs typeface="Arial MT"/>
              </a:rPr>
              <a:t> </a:t>
            </a:r>
            <a:r>
              <a:rPr sz="1250" spc="-114" dirty="0">
                <a:solidFill>
                  <a:srgbClr val="09417D"/>
                </a:solidFill>
                <a:latin typeface="Arial MT"/>
                <a:cs typeface="Arial MT"/>
              </a:rPr>
              <a:t>BERNARD,</a:t>
            </a:r>
            <a:r>
              <a:rPr sz="1250" dirty="0">
                <a:solidFill>
                  <a:srgbClr val="09417D"/>
                </a:solidFill>
                <a:latin typeface="Arial MT"/>
                <a:cs typeface="Arial MT"/>
              </a:rPr>
              <a:t> </a:t>
            </a:r>
            <a:r>
              <a:rPr sz="1250" spc="-40" dirty="0">
                <a:solidFill>
                  <a:srgbClr val="09417D"/>
                </a:solidFill>
                <a:latin typeface="Arial MT"/>
                <a:cs typeface="Arial MT"/>
              </a:rPr>
              <a:t>président</a:t>
            </a:r>
            <a:r>
              <a:rPr sz="1250" spc="-5" dirty="0">
                <a:solidFill>
                  <a:srgbClr val="09417D"/>
                </a:solidFill>
                <a:latin typeface="Arial MT"/>
                <a:cs typeface="Arial MT"/>
              </a:rPr>
              <a:t> </a:t>
            </a:r>
            <a:r>
              <a:rPr sz="1250" spc="-140" dirty="0">
                <a:solidFill>
                  <a:srgbClr val="09417D"/>
                </a:solidFill>
                <a:latin typeface="Arial MT"/>
                <a:cs typeface="Arial MT"/>
              </a:rPr>
              <a:t>EPE</a:t>
            </a:r>
            <a:r>
              <a:rPr sz="1250" dirty="0">
                <a:solidFill>
                  <a:srgbClr val="09417D"/>
                </a:solidFill>
                <a:latin typeface="Arial MT"/>
                <a:cs typeface="Arial MT"/>
              </a:rPr>
              <a:t> </a:t>
            </a:r>
            <a:r>
              <a:rPr sz="1250" spc="-25" dirty="0">
                <a:solidFill>
                  <a:srgbClr val="09417D"/>
                </a:solidFill>
                <a:latin typeface="Arial MT"/>
                <a:cs typeface="Arial MT"/>
              </a:rPr>
              <a:t>UCA</a:t>
            </a:r>
            <a:r>
              <a:rPr lang="fr-FR" sz="1250" spc="-25" dirty="0">
                <a:solidFill>
                  <a:srgbClr val="09417D"/>
                </a:solidFill>
                <a:latin typeface="Arial MT"/>
                <a:cs typeface="Arial MT"/>
              </a:rPr>
              <a:t>, Anne FOGLI, 1</a:t>
            </a:r>
            <a:r>
              <a:rPr lang="fr-FR" sz="1250" spc="-25" baseline="30000" dirty="0">
                <a:solidFill>
                  <a:srgbClr val="09417D"/>
                </a:solidFill>
                <a:latin typeface="Arial MT"/>
                <a:cs typeface="Arial MT"/>
              </a:rPr>
              <a:t>ère</a:t>
            </a:r>
            <a:r>
              <a:rPr lang="fr-FR" sz="1250" spc="-25" dirty="0">
                <a:solidFill>
                  <a:srgbClr val="09417D"/>
                </a:solidFill>
                <a:latin typeface="Arial MT"/>
                <a:cs typeface="Arial MT"/>
              </a:rPr>
              <a:t> Vice-présidente EPE UCA, suppléante de Mathias BERNARD</a:t>
            </a:r>
            <a:endParaRPr sz="1250" dirty="0">
              <a:latin typeface="Arial MT"/>
              <a:cs typeface="Arial MT"/>
            </a:endParaRPr>
          </a:p>
          <a:p>
            <a:pPr marL="12700" marR="501015">
              <a:lnSpc>
                <a:spcPct val="110000"/>
              </a:lnSpc>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30" dirty="0">
                <a:solidFill>
                  <a:srgbClr val="BD3249"/>
                </a:solidFill>
                <a:latin typeface="Tahoma"/>
                <a:cs typeface="Tahoma"/>
              </a:rPr>
              <a:t> </a:t>
            </a:r>
            <a:r>
              <a:rPr sz="1250" spc="-80" dirty="0">
                <a:solidFill>
                  <a:srgbClr val="BD3249"/>
                </a:solidFill>
                <a:latin typeface="Arial MT"/>
                <a:cs typeface="Arial MT"/>
              </a:rPr>
              <a:t>a</a:t>
            </a:r>
            <a:r>
              <a:rPr sz="1200" spc="-80" dirty="0">
                <a:solidFill>
                  <a:srgbClr val="BD3249"/>
                </a:solidFill>
                <a:latin typeface="Tahoma"/>
                <a:cs typeface="Tahoma"/>
              </a:rPr>
              <a:t>v</a:t>
            </a:r>
            <a:r>
              <a:rPr sz="1250" spc="-80" dirty="0">
                <a:solidFill>
                  <a:srgbClr val="BD3249"/>
                </a:solidFill>
                <a:latin typeface="Arial MT"/>
                <a:cs typeface="Arial MT"/>
              </a:rPr>
              <a:t>ec</a:t>
            </a:r>
            <a:r>
              <a:rPr sz="1250" dirty="0">
                <a:solidFill>
                  <a:srgbClr val="BD3249"/>
                </a:solidFill>
                <a:latin typeface="Arial MT"/>
                <a:cs typeface="Arial MT"/>
              </a:rPr>
              <a:t> </a:t>
            </a:r>
            <a:r>
              <a:rPr sz="1200" spc="-45" dirty="0">
                <a:solidFill>
                  <a:srgbClr val="BD3249"/>
                </a:solidFill>
                <a:latin typeface="Tahoma"/>
                <a:cs typeface="Tahoma"/>
              </a:rPr>
              <a:t>v</a:t>
            </a:r>
            <a:r>
              <a:rPr sz="1250" spc="-45" dirty="0">
                <a:solidFill>
                  <a:srgbClr val="BD3249"/>
                </a:solidFill>
                <a:latin typeface="Arial MT"/>
                <a:cs typeface="Arial MT"/>
              </a:rPr>
              <a:t>oi</a:t>
            </a:r>
            <a:r>
              <a:rPr sz="1200" spc="-45" dirty="0">
                <a:solidFill>
                  <a:srgbClr val="BD3249"/>
                </a:solidFill>
                <a:latin typeface="Tahoma"/>
                <a:cs typeface="Tahoma"/>
              </a:rPr>
              <a:t>x</a:t>
            </a:r>
            <a:r>
              <a:rPr sz="1200" spc="-25" dirty="0">
                <a:solidFill>
                  <a:srgbClr val="BD3249"/>
                </a:solidFill>
                <a:latin typeface="Tahoma"/>
                <a:cs typeface="Tahoma"/>
              </a:rPr>
              <a:t> </a:t>
            </a:r>
            <a:r>
              <a:rPr sz="1250" spc="-35" dirty="0">
                <a:solidFill>
                  <a:srgbClr val="BD3249"/>
                </a:solidFill>
                <a:latin typeface="Arial MT"/>
                <a:cs typeface="Arial MT"/>
              </a:rPr>
              <a:t>con</a:t>
            </a:r>
            <a:r>
              <a:rPr sz="1200" spc="-35" dirty="0">
                <a:solidFill>
                  <a:srgbClr val="BD3249"/>
                </a:solidFill>
                <a:latin typeface="Tahoma"/>
                <a:cs typeface="Tahoma"/>
              </a:rPr>
              <a:t>su</a:t>
            </a:r>
            <a:r>
              <a:rPr sz="1250" spc="-35" dirty="0">
                <a:solidFill>
                  <a:srgbClr val="BD3249"/>
                </a:solidFill>
                <a:latin typeface="Arial MT"/>
                <a:cs typeface="Arial MT"/>
              </a:rPr>
              <a:t>l</a:t>
            </a:r>
            <a:r>
              <a:rPr sz="1200" spc="-35" dirty="0">
                <a:solidFill>
                  <a:srgbClr val="BD3249"/>
                </a:solidFill>
                <a:latin typeface="Tahoma"/>
                <a:cs typeface="Tahoma"/>
              </a:rPr>
              <a:t>t</a:t>
            </a:r>
            <a:r>
              <a:rPr sz="1250" spc="-35" dirty="0">
                <a:solidFill>
                  <a:srgbClr val="BD3249"/>
                </a:solidFill>
                <a:latin typeface="Arial MT"/>
                <a:cs typeface="Arial MT"/>
              </a:rPr>
              <a:t>a</a:t>
            </a:r>
            <a:r>
              <a:rPr sz="1200" spc="-35" dirty="0">
                <a:solidFill>
                  <a:srgbClr val="BD3249"/>
                </a:solidFill>
                <a:latin typeface="Tahoma"/>
                <a:cs typeface="Tahoma"/>
              </a:rPr>
              <a:t>t</a:t>
            </a:r>
            <a:r>
              <a:rPr sz="1250" spc="-35" dirty="0">
                <a:solidFill>
                  <a:srgbClr val="BD3249"/>
                </a:solidFill>
                <a:latin typeface="Arial MT"/>
                <a:cs typeface="Arial MT"/>
              </a:rPr>
              <a:t>i</a:t>
            </a:r>
            <a:r>
              <a:rPr sz="1200" spc="-35" dirty="0">
                <a:solidFill>
                  <a:srgbClr val="BD3249"/>
                </a:solidFill>
                <a:latin typeface="Tahoma"/>
                <a:cs typeface="Tahoma"/>
              </a:rPr>
              <a:t>v</a:t>
            </a:r>
            <a:r>
              <a:rPr sz="1250" spc="-35" dirty="0">
                <a:solidFill>
                  <a:srgbClr val="BD3249"/>
                </a:solidFill>
                <a:latin typeface="Arial MT"/>
                <a:cs typeface="Arial MT"/>
              </a:rPr>
              <a:t>e</a:t>
            </a:r>
            <a:r>
              <a:rPr sz="1250" dirty="0">
                <a:solidFill>
                  <a:srgbClr val="BD3249"/>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sz="1250" spc="-70" dirty="0">
                <a:solidFill>
                  <a:srgbClr val="09417D"/>
                </a:solidFill>
                <a:latin typeface="Arial MT"/>
                <a:cs typeface="Arial MT"/>
              </a:rPr>
              <a:t>Sophie</a:t>
            </a:r>
            <a:r>
              <a:rPr sz="1250" spc="10" dirty="0">
                <a:solidFill>
                  <a:srgbClr val="09417D"/>
                </a:solidFill>
                <a:latin typeface="Arial MT"/>
                <a:cs typeface="Arial MT"/>
              </a:rPr>
              <a:t> </a:t>
            </a:r>
            <a:r>
              <a:rPr sz="1250" spc="-85" dirty="0">
                <a:solidFill>
                  <a:srgbClr val="09417D"/>
                </a:solidFill>
                <a:latin typeface="Arial MT"/>
                <a:cs typeface="Arial MT"/>
              </a:rPr>
              <a:t>COMMEREUC,</a:t>
            </a:r>
            <a:r>
              <a:rPr sz="1250" spc="10" dirty="0">
                <a:solidFill>
                  <a:srgbClr val="09417D"/>
                </a:solidFill>
                <a:latin typeface="Arial MT"/>
                <a:cs typeface="Arial MT"/>
              </a:rPr>
              <a:t> </a:t>
            </a:r>
            <a:r>
              <a:rPr sz="1250" spc="-25" dirty="0">
                <a:solidFill>
                  <a:srgbClr val="09417D"/>
                </a:solidFill>
                <a:latin typeface="Arial MT"/>
                <a:cs typeface="Arial MT"/>
              </a:rPr>
              <a:t>directrice</a:t>
            </a:r>
            <a:r>
              <a:rPr sz="1250" spc="10" dirty="0">
                <a:solidFill>
                  <a:srgbClr val="09417D"/>
                </a:solidFill>
                <a:latin typeface="Arial MT"/>
                <a:cs typeface="Arial MT"/>
              </a:rPr>
              <a:t> </a:t>
            </a:r>
            <a:r>
              <a:rPr sz="1250" spc="-65" dirty="0">
                <a:solidFill>
                  <a:srgbClr val="09417D"/>
                </a:solidFill>
                <a:latin typeface="Arial MT"/>
                <a:cs typeface="Arial MT"/>
              </a:rPr>
              <a:t>générale</a:t>
            </a:r>
            <a:r>
              <a:rPr sz="1250" spc="10" dirty="0">
                <a:solidFill>
                  <a:srgbClr val="09417D"/>
                </a:solidFill>
                <a:latin typeface="Arial MT"/>
                <a:cs typeface="Arial MT"/>
              </a:rPr>
              <a:t> </a:t>
            </a:r>
            <a:r>
              <a:rPr sz="1250" spc="-30" dirty="0">
                <a:solidFill>
                  <a:srgbClr val="09417D"/>
                </a:solidFill>
                <a:latin typeface="Arial MT"/>
                <a:cs typeface="Arial MT"/>
              </a:rPr>
              <a:t>Clermont</a:t>
            </a:r>
            <a:r>
              <a:rPr sz="1250" spc="10" dirty="0">
                <a:solidFill>
                  <a:srgbClr val="09417D"/>
                </a:solidFill>
                <a:latin typeface="Arial MT"/>
                <a:cs typeface="Arial MT"/>
              </a:rPr>
              <a:t> </a:t>
            </a:r>
            <a:r>
              <a:rPr sz="1250" spc="-70" dirty="0">
                <a:solidFill>
                  <a:srgbClr val="09417D"/>
                </a:solidFill>
                <a:latin typeface="Arial MT"/>
                <a:cs typeface="Arial MT"/>
              </a:rPr>
              <a:t>Auvergne</a:t>
            </a:r>
            <a:r>
              <a:rPr sz="1250" spc="10" dirty="0">
                <a:solidFill>
                  <a:srgbClr val="09417D"/>
                </a:solidFill>
                <a:latin typeface="Arial MT"/>
                <a:cs typeface="Arial MT"/>
              </a:rPr>
              <a:t> </a:t>
            </a:r>
            <a:r>
              <a:rPr sz="1250" spc="-70" dirty="0">
                <a:solidFill>
                  <a:srgbClr val="09417D"/>
                </a:solidFill>
                <a:latin typeface="Arial MT"/>
                <a:cs typeface="Arial MT"/>
              </a:rPr>
              <a:t>INP,</a:t>
            </a:r>
            <a:r>
              <a:rPr sz="1250" spc="10" dirty="0">
                <a:solidFill>
                  <a:srgbClr val="09417D"/>
                </a:solidFill>
                <a:latin typeface="Arial MT"/>
                <a:cs typeface="Arial MT"/>
              </a:rPr>
              <a:t> </a:t>
            </a:r>
            <a:r>
              <a:rPr sz="1250" spc="-35" dirty="0">
                <a:solidFill>
                  <a:srgbClr val="09417D"/>
                </a:solidFill>
                <a:latin typeface="Arial MT"/>
                <a:cs typeface="Arial MT"/>
              </a:rPr>
              <a:t>Frédéric</a:t>
            </a:r>
            <a:r>
              <a:rPr sz="1250" spc="10" dirty="0">
                <a:solidFill>
                  <a:srgbClr val="09417D"/>
                </a:solidFill>
                <a:latin typeface="Arial MT"/>
                <a:cs typeface="Arial MT"/>
              </a:rPr>
              <a:t> </a:t>
            </a:r>
            <a:r>
              <a:rPr sz="1250" spc="-110" dirty="0">
                <a:solidFill>
                  <a:srgbClr val="09417D"/>
                </a:solidFill>
                <a:latin typeface="Arial MT"/>
                <a:cs typeface="Arial MT"/>
              </a:rPr>
              <a:t>LAURENT</a:t>
            </a:r>
            <a:r>
              <a:rPr sz="1250" spc="10" dirty="0">
                <a:solidFill>
                  <a:srgbClr val="09417D"/>
                </a:solidFill>
                <a:latin typeface="Arial MT"/>
                <a:cs typeface="Arial MT"/>
              </a:rPr>
              <a:t> </a:t>
            </a:r>
            <a:r>
              <a:rPr sz="1250" spc="-135" dirty="0">
                <a:solidFill>
                  <a:srgbClr val="09417D"/>
                </a:solidFill>
                <a:latin typeface="Arial MT"/>
                <a:cs typeface="Arial MT"/>
              </a:rPr>
              <a:t>DGS</a:t>
            </a:r>
            <a:r>
              <a:rPr sz="1250" spc="10" dirty="0">
                <a:solidFill>
                  <a:srgbClr val="09417D"/>
                </a:solidFill>
                <a:latin typeface="Arial MT"/>
                <a:cs typeface="Arial MT"/>
              </a:rPr>
              <a:t> </a:t>
            </a:r>
            <a:r>
              <a:rPr sz="1250" spc="-30" dirty="0">
                <a:solidFill>
                  <a:srgbClr val="09417D"/>
                </a:solidFill>
                <a:latin typeface="Arial MT"/>
                <a:cs typeface="Arial MT"/>
              </a:rPr>
              <a:t>Clermont</a:t>
            </a:r>
            <a:r>
              <a:rPr sz="1250" spc="10" dirty="0">
                <a:solidFill>
                  <a:srgbClr val="09417D"/>
                </a:solidFill>
                <a:latin typeface="Arial MT"/>
                <a:cs typeface="Arial MT"/>
              </a:rPr>
              <a:t> </a:t>
            </a:r>
            <a:r>
              <a:rPr sz="1250" spc="-70" dirty="0">
                <a:solidFill>
                  <a:srgbClr val="09417D"/>
                </a:solidFill>
                <a:latin typeface="Arial MT"/>
                <a:cs typeface="Arial MT"/>
              </a:rPr>
              <a:t>Auvergne</a:t>
            </a:r>
            <a:r>
              <a:rPr sz="1250" spc="10" dirty="0">
                <a:solidFill>
                  <a:srgbClr val="09417D"/>
                </a:solidFill>
                <a:latin typeface="Arial MT"/>
                <a:cs typeface="Arial MT"/>
              </a:rPr>
              <a:t> </a:t>
            </a:r>
            <a:r>
              <a:rPr sz="1250" spc="-70" dirty="0">
                <a:solidFill>
                  <a:srgbClr val="09417D"/>
                </a:solidFill>
                <a:latin typeface="Arial MT"/>
                <a:cs typeface="Arial MT"/>
              </a:rPr>
              <a:t>INP,</a:t>
            </a:r>
            <a:r>
              <a:rPr sz="1250" spc="10" dirty="0">
                <a:solidFill>
                  <a:srgbClr val="09417D"/>
                </a:solidFill>
                <a:latin typeface="Arial MT"/>
                <a:cs typeface="Arial MT"/>
              </a:rPr>
              <a:t> </a:t>
            </a:r>
            <a:r>
              <a:rPr sz="1250" spc="-35" dirty="0">
                <a:solidFill>
                  <a:srgbClr val="09417D"/>
                </a:solidFill>
                <a:latin typeface="Arial MT"/>
                <a:cs typeface="Arial MT"/>
              </a:rPr>
              <a:t>C</a:t>
            </a:r>
            <a:r>
              <a:rPr lang="fr-FR" sz="1250" spc="-35" dirty="0" err="1">
                <a:solidFill>
                  <a:srgbClr val="09417D"/>
                </a:solidFill>
                <a:latin typeface="Arial MT"/>
                <a:cs typeface="Arial MT"/>
              </a:rPr>
              <a:t>atherine</a:t>
            </a:r>
            <a:r>
              <a:rPr lang="fr-FR" sz="1250" spc="-35" dirty="0">
                <a:solidFill>
                  <a:srgbClr val="09417D"/>
                </a:solidFill>
                <a:latin typeface="Arial MT"/>
                <a:cs typeface="Arial MT"/>
              </a:rPr>
              <a:t> FONCEL,</a:t>
            </a:r>
            <a:r>
              <a:rPr sz="1250" spc="10" dirty="0">
                <a:solidFill>
                  <a:srgbClr val="09417D"/>
                </a:solidFill>
                <a:latin typeface="Arial MT"/>
                <a:cs typeface="Arial MT"/>
              </a:rPr>
              <a:t> </a:t>
            </a:r>
            <a:r>
              <a:rPr sz="1250" spc="-65" dirty="0">
                <a:solidFill>
                  <a:srgbClr val="09417D"/>
                </a:solidFill>
                <a:latin typeface="Arial MT"/>
                <a:cs typeface="Arial MT"/>
              </a:rPr>
              <a:t>agent</a:t>
            </a:r>
            <a:r>
              <a:rPr sz="1250" spc="15" dirty="0">
                <a:solidFill>
                  <a:srgbClr val="09417D"/>
                </a:solidFill>
                <a:latin typeface="Arial MT"/>
                <a:cs typeface="Arial MT"/>
              </a:rPr>
              <a:t> </a:t>
            </a:r>
            <a:r>
              <a:rPr sz="1250" spc="-40" dirty="0">
                <a:solidFill>
                  <a:srgbClr val="09417D"/>
                </a:solidFill>
                <a:latin typeface="Arial MT"/>
                <a:cs typeface="Arial MT"/>
              </a:rPr>
              <a:t>comptable</a:t>
            </a:r>
            <a:r>
              <a:rPr sz="1250" spc="15" dirty="0">
                <a:solidFill>
                  <a:srgbClr val="09417D"/>
                </a:solidFill>
                <a:latin typeface="Arial MT"/>
                <a:cs typeface="Arial MT"/>
              </a:rPr>
              <a:t> </a:t>
            </a:r>
            <a:r>
              <a:rPr sz="1250" spc="-30" dirty="0">
                <a:solidFill>
                  <a:srgbClr val="09417D"/>
                </a:solidFill>
                <a:latin typeface="Arial MT"/>
                <a:cs typeface="Arial MT"/>
              </a:rPr>
              <a:t>Clermont</a:t>
            </a:r>
            <a:r>
              <a:rPr sz="1250" spc="15" dirty="0">
                <a:solidFill>
                  <a:srgbClr val="09417D"/>
                </a:solidFill>
                <a:latin typeface="Arial MT"/>
                <a:cs typeface="Arial MT"/>
              </a:rPr>
              <a:t> </a:t>
            </a:r>
            <a:r>
              <a:rPr sz="1250" spc="-70" dirty="0">
                <a:solidFill>
                  <a:srgbClr val="09417D"/>
                </a:solidFill>
                <a:latin typeface="Arial MT"/>
                <a:cs typeface="Arial MT"/>
              </a:rPr>
              <a:t>Auvergne</a:t>
            </a:r>
            <a:r>
              <a:rPr sz="1250" spc="10" dirty="0">
                <a:solidFill>
                  <a:srgbClr val="09417D"/>
                </a:solidFill>
                <a:latin typeface="Arial MT"/>
                <a:cs typeface="Arial MT"/>
              </a:rPr>
              <a:t> </a:t>
            </a:r>
            <a:r>
              <a:rPr sz="1250" spc="-25" dirty="0">
                <a:solidFill>
                  <a:srgbClr val="09417D"/>
                </a:solidFill>
                <a:latin typeface="Arial MT"/>
                <a:cs typeface="Arial MT"/>
              </a:rPr>
              <a:t>INP</a:t>
            </a:r>
            <a:endParaRPr sz="1250" dirty="0">
              <a:latin typeface="Arial MT"/>
              <a:cs typeface="Arial MT"/>
            </a:endParaRPr>
          </a:p>
          <a:p>
            <a:pPr marL="12700">
              <a:lnSpc>
                <a:spcPct val="100000"/>
              </a:lnSpc>
              <a:spcBef>
                <a:spcPts val="150"/>
              </a:spcBef>
            </a:pPr>
            <a:r>
              <a:rPr sz="1250" spc="-35" dirty="0" err="1">
                <a:solidFill>
                  <a:srgbClr val="BD3249"/>
                </a:solidFill>
                <a:latin typeface="Arial MT"/>
                <a:cs typeface="Arial MT"/>
              </a:rPr>
              <a:t>In</a:t>
            </a:r>
            <a:r>
              <a:rPr sz="1200" spc="-35" dirty="0" err="1">
                <a:solidFill>
                  <a:srgbClr val="BD3249"/>
                </a:solidFill>
                <a:latin typeface="Tahoma"/>
                <a:cs typeface="Tahoma"/>
              </a:rPr>
              <a:t>v</a:t>
            </a:r>
            <a:r>
              <a:rPr sz="1250" spc="-35" dirty="0" err="1">
                <a:solidFill>
                  <a:srgbClr val="BD3249"/>
                </a:solidFill>
                <a:latin typeface="Arial MT"/>
                <a:cs typeface="Arial MT"/>
              </a:rPr>
              <a:t>i</a:t>
            </a:r>
            <a:r>
              <a:rPr sz="1200" spc="-35" dirty="0" err="1">
                <a:solidFill>
                  <a:srgbClr val="BD3249"/>
                </a:solidFill>
                <a:latin typeface="Tahoma"/>
                <a:cs typeface="Tahoma"/>
              </a:rPr>
              <a:t>t</a:t>
            </a:r>
            <a:r>
              <a:rPr sz="1250" spc="-35" dirty="0" err="1">
                <a:solidFill>
                  <a:srgbClr val="BD3249"/>
                </a:solidFill>
                <a:latin typeface="Arial MT"/>
                <a:cs typeface="Arial MT"/>
              </a:rPr>
              <a:t>é</a:t>
            </a:r>
            <a:r>
              <a:rPr sz="1200" spc="-35" dirty="0" err="1">
                <a:solidFill>
                  <a:srgbClr val="BD3249"/>
                </a:solidFill>
                <a:latin typeface="Tahoma"/>
                <a:cs typeface="Tahoma"/>
              </a:rPr>
              <a:t>s</a:t>
            </a:r>
            <a:r>
              <a:rPr sz="1200" spc="-30" dirty="0">
                <a:solidFill>
                  <a:srgbClr val="BD3249"/>
                </a:solidFill>
                <a:latin typeface="Tahoma"/>
                <a:cs typeface="Tahoma"/>
              </a:rPr>
              <a:t> </a:t>
            </a:r>
            <a:r>
              <a:rPr sz="1250" spc="-10" dirty="0">
                <a:solidFill>
                  <a:srgbClr val="BD3249"/>
                </a:solidFill>
                <a:latin typeface="Arial MT"/>
                <a:cs typeface="Arial MT"/>
              </a:rPr>
              <a:t>pe</a:t>
            </a:r>
            <a:r>
              <a:rPr sz="1200" spc="-10" dirty="0">
                <a:solidFill>
                  <a:srgbClr val="BD3249"/>
                </a:solidFill>
                <a:latin typeface="Tahoma"/>
                <a:cs typeface="Tahoma"/>
              </a:rPr>
              <a:t>r</a:t>
            </a:r>
            <a:r>
              <a:rPr sz="1250" spc="-10" dirty="0">
                <a:solidFill>
                  <a:srgbClr val="BD3249"/>
                </a:solidFill>
                <a:latin typeface="Arial MT"/>
                <a:cs typeface="Arial MT"/>
              </a:rPr>
              <a:t>manen</a:t>
            </a:r>
            <a:r>
              <a:rPr sz="1200" spc="-10" dirty="0">
                <a:solidFill>
                  <a:srgbClr val="BD3249"/>
                </a:solidFill>
                <a:latin typeface="Tahoma"/>
                <a:cs typeface="Tahoma"/>
              </a:rPr>
              <a:t>ts</a:t>
            </a:r>
            <a:r>
              <a:rPr lang="fr-FR" sz="1200" spc="-10" dirty="0">
                <a:solidFill>
                  <a:srgbClr val="BD3249"/>
                </a:solidFill>
                <a:latin typeface="Tahoma"/>
                <a:cs typeface="Tahoma"/>
              </a:rPr>
              <a:t> sans voix consultative</a:t>
            </a:r>
            <a:endParaRPr sz="1200" dirty="0">
              <a:latin typeface="Tahoma"/>
              <a:cs typeface="Tahoma"/>
            </a:endParaRPr>
          </a:p>
          <a:p>
            <a:pPr marL="12700">
              <a:lnSpc>
                <a:spcPct val="100000"/>
              </a:lnSpc>
              <a:spcBef>
                <a:spcPts val="150"/>
              </a:spcBef>
            </a:pPr>
            <a:r>
              <a:rPr sz="1250" spc="-40" dirty="0">
                <a:solidFill>
                  <a:srgbClr val="09417D"/>
                </a:solidFill>
                <a:latin typeface="Arial MT"/>
                <a:cs typeface="Arial MT"/>
              </a:rPr>
              <a:t>Directeurs</a:t>
            </a:r>
            <a:r>
              <a:rPr sz="1250"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75" dirty="0">
                <a:solidFill>
                  <a:srgbClr val="09417D"/>
                </a:solidFill>
                <a:latin typeface="Arial MT"/>
                <a:cs typeface="Arial MT"/>
              </a:rPr>
              <a:t>écoles</a:t>
            </a:r>
            <a:r>
              <a:rPr sz="1250" dirty="0">
                <a:solidFill>
                  <a:srgbClr val="09417D"/>
                </a:solidFill>
                <a:latin typeface="Arial MT"/>
                <a:cs typeface="Arial MT"/>
              </a:rPr>
              <a:t> :</a:t>
            </a:r>
            <a:r>
              <a:rPr sz="1250" spc="5" dirty="0">
                <a:solidFill>
                  <a:srgbClr val="09417D"/>
                </a:solidFill>
                <a:latin typeface="Arial MT"/>
                <a:cs typeface="Arial MT"/>
              </a:rPr>
              <a:t> </a:t>
            </a:r>
            <a:r>
              <a:rPr sz="1250" spc="-40" dirty="0">
                <a:solidFill>
                  <a:srgbClr val="09417D"/>
                </a:solidFill>
                <a:latin typeface="Arial MT"/>
                <a:cs typeface="Arial MT"/>
              </a:rPr>
              <a:t>Farouk</a:t>
            </a:r>
            <a:r>
              <a:rPr sz="1250" dirty="0">
                <a:solidFill>
                  <a:srgbClr val="09417D"/>
                </a:solidFill>
                <a:latin typeface="Arial MT"/>
                <a:cs typeface="Arial MT"/>
              </a:rPr>
              <a:t> </a:t>
            </a:r>
            <a:r>
              <a:rPr sz="1250" spc="-75" dirty="0">
                <a:solidFill>
                  <a:srgbClr val="09417D"/>
                </a:solidFill>
                <a:latin typeface="Arial MT"/>
                <a:cs typeface="Arial MT"/>
              </a:rPr>
              <a:t>TOUMANI</a:t>
            </a:r>
            <a:r>
              <a:rPr sz="1250" spc="5" dirty="0">
                <a:solidFill>
                  <a:srgbClr val="09417D"/>
                </a:solidFill>
                <a:latin typeface="Arial MT"/>
                <a:cs typeface="Arial MT"/>
              </a:rPr>
              <a:t> </a:t>
            </a:r>
            <a:r>
              <a:rPr sz="1250" spc="-60" dirty="0">
                <a:solidFill>
                  <a:srgbClr val="09417D"/>
                </a:solidFill>
                <a:latin typeface="Arial MT"/>
                <a:cs typeface="Arial MT"/>
              </a:rPr>
              <a:t>(ISIMA),</a:t>
            </a:r>
            <a:r>
              <a:rPr sz="1250" dirty="0">
                <a:solidFill>
                  <a:srgbClr val="09417D"/>
                </a:solidFill>
                <a:latin typeface="Arial MT"/>
                <a:cs typeface="Arial MT"/>
              </a:rPr>
              <a:t> </a:t>
            </a:r>
            <a:r>
              <a:rPr sz="1250" spc="-40" dirty="0">
                <a:solidFill>
                  <a:srgbClr val="09417D"/>
                </a:solidFill>
                <a:latin typeface="Arial MT"/>
                <a:cs typeface="Arial MT"/>
              </a:rPr>
              <a:t>Pierre</a:t>
            </a:r>
            <a:r>
              <a:rPr sz="1250" spc="5" dirty="0">
                <a:solidFill>
                  <a:srgbClr val="09417D"/>
                </a:solidFill>
                <a:latin typeface="Arial MT"/>
                <a:cs typeface="Arial MT"/>
              </a:rPr>
              <a:t> </a:t>
            </a:r>
            <a:r>
              <a:rPr sz="1250" spc="-135" dirty="0">
                <a:solidFill>
                  <a:srgbClr val="09417D"/>
                </a:solidFill>
                <a:latin typeface="Arial MT"/>
                <a:cs typeface="Arial MT"/>
              </a:rPr>
              <a:t>BREUL</a:t>
            </a:r>
            <a:r>
              <a:rPr sz="1250" dirty="0">
                <a:solidFill>
                  <a:srgbClr val="09417D"/>
                </a:solidFill>
                <a:latin typeface="Arial MT"/>
                <a:cs typeface="Arial MT"/>
              </a:rPr>
              <a:t> </a:t>
            </a:r>
            <a:r>
              <a:rPr sz="1250" spc="-60" dirty="0">
                <a:solidFill>
                  <a:srgbClr val="09417D"/>
                </a:solidFill>
                <a:latin typeface="Arial MT"/>
                <a:cs typeface="Arial MT"/>
              </a:rPr>
              <a:t>(Polytech</a:t>
            </a:r>
            <a:r>
              <a:rPr sz="1250" spc="5" dirty="0">
                <a:solidFill>
                  <a:srgbClr val="09417D"/>
                </a:solidFill>
                <a:latin typeface="Arial MT"/>
                <a:cs typeface="Arial MT"/>
              </a:rPr>
              <a:t> </a:t>
            </a:r>
            <a:r>
              <a:rPr sz="1250" spc="-30" dirty="0">
                <a:solidFill>
                  <a:srgbClr val="09417D"/>
                </a:solidFill>
                <a:latin typeface="Arial MT"/>
                <a:cs typeface="Arial MT"/>
              </a:rPr>
              <a:t>Clermont),</a:t>
            </a:r>
            <a:r>
              <a:rPr sz="1250" dirty="0">
                <a:solidFill>
                  <a:srgbClr val="09417D"/>
                </a:solidFill>
                <a:latin typeface="Arial MT"/>
                <a:cs typeface="Arial MT"/>
              </a:rPr>
              <a:t> </a:t>
            </a:r>
            <a:r>
              <a:rPr sz="1250" spc="-60" dirty="0">
                <a:solidFill>
                  <a:srgbClr val="09417D"/>
                </a:solidFill>
                <a:latin typeface="Arial MT"/>
                <a:cs typeface="Arial MT"/>
              </a:rPr>
              <a:t>Nicolas</a:t>
            </a:r>
            <a:r>
              <a:rPr sz="1250" spc="5" dirty="0">
                <a:solidFill>
                  <a:srgbClr val="09417D"/>
                </a:solidFill>
                <a:latin typeface="Arial MT"/>
                <a:cs typeface="Arial MT"/>
              </a:rPr>
              <a:t> </a:t>
            </a:r>
            <a:r>
              <a:rPr sz="1250" spc="-85" dirty="0">
                <a:solidFill>
                  <a:srgbClr val="09417D"/>
                </a:solidFill>
                <a:latin typeface="Arial MT"/>
                <a:cs typeface="Arial MT"/>
              </a:rPr>
              <a:t>GAYTON</a:t>
            </a:r>
            <a:r>
              <a:rPr sz="1250" dirty="0">
                <a:solidFill>
                  <a:srgbClr val="09417D"/>
                </a:solidFill>
                <a:latin typeface="Arial MT"/>
                <a:cs typeface="Arial MT"/>
              </a:rPr>
              <a:t> </a:t>
            </a:r>
            <a:r>
              <a:rPr sz="1250" spc="-90" dirty="0">
                <a:solidFill>
                  <a:srgbClr val="09417D"/>
                </a:solidFill>
                <a:latin typeface="Arial MT"/>
                <a:cs typeface="Arial MT"/>
              </a:rPr>
              <a:t>(SIGMA</a:t>
            </a:r>
            <a:r>
              <a:rPr sz="1250" spc="5" dirty="0">
                <a:solidFill>
                  <a:srgbClr val="09417D"/>
                </a:solidFill>
                <a:latin typeface="Arial MT"/>
                <a:cs typeface="Arial MT"/>
              </a:rPr>
              <a:t> </a:t>
            </a:r>
            <a:r>
              <a:rPr sz="1250" spc="-10" dirty="0">
                <a:solidFill>
                  <a:srgbClr val="09417D"/>
                </a:solidFill>
                <a:latin typeface="Arial MT"/>
                <a:cs typeface="Arial MT"/>
              </a:rPr>
              <a:t>Clermont)</a:t>
            </a:r>
            <a:endParaRPr sz="1250" dirty="0">
              <a:latin typeface="Arial MT"/>
              <a:cs typeface="Arial MT"/>
            </a:endParaRPr>
          </a:p>
          <a:p>
            <a:pPr marL="12700" marR="5080">
              <a:lnSpc>
                <a:spcPct val="110000"/>
              </a:lnSpc>
            </a:pPr>
            <a:r>
              <a:rPr sz="1250" spc="-60" dirty="0">
                <a:solidFill>
                  <a:srgbClr val="09417D"/>
                </a:solidFill>
                <a:latin typeface="Arial MT"/>
                <a:cs typeface="Arial MT"/>
              </a:rPr>
              <a:t>Présidents</a:t>
            </a:r>
            <a:r>
              <a:rPr sz="1250" dirty="0">
                <a:solidFill>
                  <a:srgbClr val="09417D"/>
                </a:solidFill>
                <a:latin typeface="Arial MT"/>
                <a:cs typeface="Arial MT"/>
              </a:rPr>
              <a:t> </a:t>
            </a:r>
            <a:r>
              <a:rPr sz="1250" spc="-90" dirty="0">
                <a:solidFill>
                  <a:srgbClr val="09417D"/>
                </a:solidFill>
                <a:latin typeface="Arial MT"/>
                <a:cs typeface="Arial MT"/>
              </a:rPr>
              <a:t>des</a:t>
            </a:r>
            <a:r>
              <a:rPr sz="1250" dirty="0">
                <a:solidFill>
                  <a:srgbClr val="09417D"/>
                </a:solidFill>
                <a:latin typeface="Arial MT"/>
                <a:cs typeface="Arial MT"/>
              </a:rPr>
              <a:t> </a:t>
            </a:r>
            <a:r>
              <a:rPr sz="1250" spc="-60" dirty="0">
                <a:solidFill>
                  <a:srgbClr val="09417D"/>
                </a:solidFill>
                <a:latin typeface="Arial MT"/>
                <a:cs typeface="Arial MT"/>
              </a:rPr>
              <a:t>Conseils</a:t>
            </a:r>
            <a:r>
              <a:rPr sz="1250" spc="5" dirty="0">
                <a:solidFill>
                  <a:srgbClr val="09417D"/>
                </a:solidFill>
                <a:latin typeface="Arial MT"/>
                <a:cs typeface="Arial MT"/>
              </a:rPr>
              <a:t> </a:t>
            </a:r>
            <a:r>
              <a:rPr sz="1250" spc="-40" dirty="0">
                <a:solidFill>
                  <a:srgbClr val="09417D"/>
                </a:solidFill>
                <a:latin typeface="Arial MT"/>
                <a:cs typeface="Arial MT"/>
              </a:rPr>
              <a:t>d'Ecoles</a:t>
            </a:r>
            <a:r>
              <a:rPr sz="1250" dirty="0">
                <a:solidFill>
                  <a:srgbClr val="09417D"/>
                </a:solidFill>
                <a:latin typeface="Arial MT"/>
                <a:cs typeface="Arial MT"/>
              </a:rPr>
              <a:t> : </a:t>
            </a:r>
            <a:r>
              <a:rPr sz="1250" spc="-70" dirty="0">
                <a:solidFill>
                  <a:srgbClr val="09417D"/>
                </a:solidFill>
                <a:latin typeface="Arial MT"/>
                <a:cs typeface="Arial MT"/>
              </a:rPr>
              <a:t>Sophie</a:t>
            </a:r>
            <a:r>
              <a:rPr sz="1250" spc="5" dirty="0">
                <a:solidFill>
                  <a:srgbClr val="09417D"/>
                </a:solidFill>
                <a:latin typeface="Arial MT"/>
                <a:cs typeface="Arial MT"/>
              </a:rPr>
              <a:t> </a:t>
            </a:r>
            <a:r>
              <a:rPr sz="1250" spc="-125" dirty="0">
                <a:solidFill>
                  <a:srgbClr val="09417D"/>
                </a:solidFill>
                <a:latin typeface="Arial MT"/>
                <a:cs typeface="Arial MT"/>
              </a:rPr>
              <a:t>SELLIER</a:t>
            </a:r>
            <a:r>
              <a:rPr sz="1250" dirty="0">
                <a:solidFill>
                  <a:srgbClr val="09417D"/>
                </a:solidFill>
                <a:latin typeface="Arial MT"/>
                <a:cs typeface="Arial MT"/>
              </a:rPr>
              <a:t> </a:t>
            </a:r>
            <a:r>
              <a:rPr sz="1250" spc="-55" dirty="0">
                <a:solidFill>
                  <a:srgbClr val="09417D"/>
                </a:solidFill>
                <a:latin typeface="Arial MT"/>
                <a:cs typeface="Arial MT"/>
              </a:rPr>
              <a:t>(ISIMA,</a:t>
            </a:r>
            <a:r>
              <a:rPr sz="1250" dirty="0">
                <a:solidFill>
                  <a:srgbClr val="09417D"/>
                </a:solidFill>
                <a:latin typeface="Arial MT"/>
                <a:cs typeface="Arial MT"/>
              </a:rPr>
              <a:t> </a:t>
            </a:r>
            <a:r>
              <a:rPr sz="1250" spc="-70" dirty="0">
                <a:solidFill>
                  <a:srgbClr val="09417D"/>
                </a:solidFill>
                <a:latin typeface="Arial MT"/>
                <a:cs typeface="Arial MT"/>
              </a:rPr>
              <a:t>Sopra</a:t>
            </a:r>
            <a:r>
              <a:rPr sz="1250" spc="5" dirty="0">
                <a:solidFill>
                  <a:srgbClr val="09417D"/>
                </a:solidFill>
                <a:latin typeface="Arial MT"/>
                <a:cs typeface="Arial MT"/>
              </a:rPr>
              <a:t> </a:t>
            </a:r>
            <a:r>
              <a:rPr sz="1250" spc="-50" dirty="0">
                <a:solidFill>
                  <a:srgbClr val="09417D"/>
                </a:solidFill>
                <a:latin typeface="Arial MT"/>
                <a:cs typeface="Arial MT"/>
              </a:rPr>
              <a:t>Stéria),</a:t>
            </a:r>
            <a:r>
              <a:rPr sz="1250" dirty="0">
                <a:solidFill>
                  <a:srgbClr val="09417D"/>
                </a:solidFill>
                <a:latin typeface="Arial MT"/>
                <a:cs typeface="Arial MT"/>
              </a:rPr>
              <a:t> </a:t>
            </a:r>
            <a:r>
              <a:rPr sz="1250" spc="-40" dirty="0">
                <a:solidFill>
                  <a:srgbClr val="09417D"/>
                </a:solidFill>
                <a:latin typeface="Arial MT"/>
                <a:cs typeface="Arial MT"/>
              </a:rPr>
              <a:t>Jean-</a:t>
            </a:r>
            <a:r>
              <a:rPr sz="1250" spc="-80" dirty="0">
                <a:solidFill>
                  <a:srgbClr val="09417D"/>
                </a:solidFill>
                <a:latin typeface="Arial MT"/>
                <a:cs typeface="Arial MT"/>
              </a:rPr>
              <a:t>Paul</a:t>
            </a:r>
            <a:r>
              <a:rPr sz="1250" spc="5" dirty="0">
                <a:solidFill>
                  <a:srgbClr val="09417D"/>
                </a:solidFill>
                <a:latin typeface="Arial MT"/>
                <a:cs typeface="Arial MT"/>
              </a:rPr>
              <a:t> </a:t>
            </a:r>
            <a:r>
              <a:rPr sz="1250" spc="-105" dirty="0">
                <a:solidFill>
                  <a:srgbClr val="09417D"/>
                </a:solidFill>
                <a:latin typeface="Arial MT"/>
                <a:cs typeface="Arial MT"/>
              </a:rPr>
              <a:t>CHABARD</a:t>
            </a:r>
            <a:r>
              <a:rPr sz="1250" dirty="0">
                <a:solidFill>
                  <a:srgbClr val="09417D"/>
                </a:solidFill>
                <a:latin typeface="Arial MT"/>
                <a:cs typeface="Arial MT"/>
              </a:rPr>
              <a:t> </a:t>
            </a:r>
            <a:r>
              <a:rPr sz="1250" spc="-60" dirty="0">
                <a:solidFill>
                  <a:srgbClr val="09417D"/>
                </a:solidFill>
                <a:latin typeface="Arial MT"/>
                <a:cs typeface="Arial MT"/>
              </a:rPr>
              <a:t>(Polytech</a:t>
            </a:r>
            <a:r>
              <a:rPr sz="1250" dirty="0">
                <a:solidFill>
                  <a:srgbClr val="09417D"/>
                </a:solidFill>
                <a:latin typeface="Arial MT"/>
                <a:cs typeface="Arial MT"/>
              </a:rPr>
              <a:t> </a:t>
            </a:r>
            <a:r>
              <a:rPr sz="1250" spc="-25" dirty="0">
                <a:solidFill>
                  <a:srgbClr val="09417D"/>
                </a:solidFill>
                <a:latin typeface="Arial MT"/>
                <a:cs typeface="Arial MT"/>
              </a:rPr>
              <a:t>Clermont,</a:t>
            </a:r>
            <a:r>
              <a:rPr sz="1250" spc="5" dirty="0">
                <a:solidFill>
                  <a:srgbClr val="09417D"/>
                </a:solidFill>
                <a:latin typeface="Arial MT"/>
                <a:cs typeface="Arial MT"/>
              </a:rPr>
              <a:t> </a:t>
            </a:r>
            <a:r>
              <a:rPr sz="1250" spc="-80" dirty="0">
                <a:solidFill>
                  <a:srgbClr val="09417D"/>
                </a:solidFill>
                <a:latin typeface="Arial MT"/>
                <a:cs typeface="Arial MT"/>
              </a:rPr>
              <a:t>EDF),</a:t>
            </a:r>
            <a:r>
              <a:rPr sz="1250" dirty="0">
                <a:solidFill>
                  <a:srgbClr val="09417D"/>
                </a:solidFill>
                <a:latin typeface="Arial MT"/>
                <a:cs typeface="Arial MT"/>
              </a:rPr>
              <a:t> </a:t>
            </a:r>
            <a:r>
              <a:rPr sz="1250" spc="-35" dirty="0">
                <a:solidFill>
                  <a:srgbClr val="09417D"/>
                </a:solidFill>
                <a:latin typeface="Arial MT"/>
                <a:cs typeface="Arial MT"/>
              </a:rPr>
              <a:t>Frédéric</a:t>
            </a:r>
            <a:r>
              <a:rPr sz="1250" dirty="0">
                <a:solidFill>
                  <a:srgbClr val="09417D"/>
                </a:solidFill>
                <a:latin typeface="Arial MT"/>
                <a:cs typeface="Arial MT"/>
              </a:rPr>
              <a:t> </a:t>
            </a:r>
            <a:r>
              <a:rPr sz="1250" spc="-90" dirty="0">
                <a:solidFill>
                  <a:srgbClr val="09417D"/>
                </a:solidFill>
                <a:latin typeface="Arial MT"/>
                <a:cs typeface="Arial MT"/>
              </a:rPr>
              <a:t>GAUDIN</a:t>
            </a:r>
            <a:r>
              <a:rPr sz="1250" spc="5" dirty="0">
                <a:solidFill>
                  <a:srgbClr val="09417D"/>
                </a:solidFill>
                <a:latin typeface="Arial MT"/>
                <a:cs typeface="Arial MT"/>
              </a:rPr>
              <a:t> </a:t>
            </a:r>
            <a:r>
              <a:rPr sz="1250" spc="-90" dirty="0">
                <a:solidFill>
                  <a:srgbClr val="09417D"/>
                </a:solidFill>
                <a:latin typeface="Arial MT"/>
                <a:cs typeface="Arial MT"/>
              </a:rPr>
              <a:t>(SIGMA</a:t>
            </a:r>
            <a:r>
              <a:rPr sz="1250" dirty="0">
                <a:solidFill>
                  <a:srgbClr val="09417D"/>
                </a:solidFill>
                <a:latin typeface="Arial MT"/>
                <a:cs typeface="Arial MT"/>
              </a:rPr>
              <a:t> </a:t>
            </a:r>
            <a:r>
              <a:rPr sz="1250" spc="-25" dirty="0">
                <a:solidFill>
                  <a:srgbClr val="09417D"/>
                </a:solidFill>
                <a:latin typeface="Arial MT"/>
                <a:cs typeface="Arial MT"/>
              </a:rPr>
              <a:t>Clermont,</a:t>
            </a:r>
            <a:r>
              <a:rPr sz="1250" spc="5" dirty="0">
                <a:solidFill>
                  <a:srgbClr val="09417D"/>
                </a:solidFill>
                <a:latin typeface="Arial MT"/>
                <a:cs typeface="Arial MT"/>
              </a:rPr>
              <a:t> </a:t>
            </a:r>
            <a:r>
              <a:rPr sz="1250" spc="-90" dirty="0">
                <a:solidFill>
                  <a:srgbClr val="09417D"/>
                </a:solidFill>
                <a:latin typeface="Arial MT"/>
                <a:cs typeface="Arial MT"/>
              </a:rPr>
              <a:t>SANOFI) </a:t>
            </a:r>
            <a:r>
              <a:rPr sz="1250" spc="-40" dirty="0">
                <a:solidFill>
                  <a:srgbClr val="09417D"/>
                </a:solidFill>
                <a:latin typeface="Arial MT"/>
                <a:cs typeface="Arial MT"/>
              </a:rPr>
              <a:t>Directeurs</a:t>
            </a:r>
            <a:r>
              <a:rPr sz="1250" dirty="0">
                <a:solidFill>
                  <a:srgbClr val="09417D"/>
                </a:solidFill>
                <a:latin typeface="Arial MT"/>
                <a:cs typeface="Arial MT"/>
              </a:rPr>
              <a:t> </a:t>
            </a:r>
            <a:r>
              <a:rPr sz="1250" spc="-80" dirty="0">
                <a:solidFill>
                  <a:srgbClr val="09417D"/>
                </a:solidFill>
                <a:latin typeface="Arial MT"/>
                <a:cs typeface="Arial MT"/>
              </a:rPr>
              <a:t>délégués</a:t>
            </a:r>
            <a:r>
              <a:rPr sz="1250" dirty="0">
                <a:solidFill>
                  <a:srgbClr val="09417D"/>
                </a:solidFill>
                <a:latin typeface="Arial MT"/>
                <a:cs typeface="Arial MT"/>
              </a:rPr>
              <a:t> </a:t>
            </a:r>
            <a:r>
              <a:rPr sz="1250" spc="-30" dirty="0">
                <a:solidFill>
                  <a:srgbClr val="09417D"/>
                </a:solidFill>
                <a:latin typeface="Arial MT"/>
                <a:cs typeface="Arial MT"/>
              </a:rPr>
              <a:t>Clermont</a:t>
            </a:r>
            <a:r>
              <a:rPr sz="1250" spc="5" dirty="0">
                <a:solidFill>
                  <a:srgbClr val="09417D"/>
                </a:solidFill>
                <a:latin typeface="Arial MT"/>
                <a:cs typeface="Arial MT"/>
              </a:rPr>
              <a:t> </a:t>
            </a:r>
            <a:r>
              <a:rPr sz="1250" spc="-70" dirty="0">
                <a:solidFill>
                  <a:srgbClr val="09417D"/>
                </a:solidFill>
                <a:latin typeface="Arial MT"/>
                <a:cs typeface="Arial MT"/>
              </a:rPr>
              <a:t>Auvergne</a:t>
            </a:r>
            <a:r>
              <a:rPr sz="1250" dirty="0">
                <a:solidFill>
                  <a:srgbClr val="09417D"/>
                </a:solidFill>
                <a:latin typeface="Arial MT"/>
                <a:cs typeface="Arial MT"/>
              </a:rPr>
              <a:t> </a:t>
            </a:r>
            <a:r>
              <a:rPr sz="1250" spc="-100" dirty="0">
                <a:solidFill>
                  <a:srgbClr val="09417D"/>
                </a:solidFill>
                <a:latin typeface="Arial MT"/>
                <a:cs typeface="Arial MT"/>
              </a:rPr>
              <a:t>INP</a:t>
            </a:r>
            <a:r>
              <a:rPr sz="1250" spc="5" dirty="0">
                <a:solidFill>
                  <a:srgbClr val="09417D"/>
                </a:solidFill>
                <a:latin typeface="Arial MT"/>
                <a:cs typeface="Arial MT"/>
              </a:rPr>
              <a:t> </a:t>
            </a:r>
            <a:r>
              <a:rPr sz="1250" dirty="0">
                <a:solidFill>
                  <a:srgbClr val="09417D"/>
                </a:solidFill>
                <a:latin typeface="Arial MT"/>
                <a:cs typeface="Arial MT"/>
              </a:rPr>
              <a:t>: </a:t>
            </a:r>
            <a:r>
              <a:rPr sz="1250" spc="-40" dirty="0">
                <a:solidFill>
                  <a:srgbClr val="09417D"/>
                </a:solidFill>
                <a:latin typeface="Arial MT"/>
                <a:cs typeface="Arial MT"/>
              </a:rPr>
              <a:t>Vincent</a:t>
            </a:r>
            <a:r>
              <a:rPr sz="1250" dirty="0">
                <a:solidFill>
                  <a:srgbClr val="09417D"/>
                </a:solidFill>
                <a:latin typeface="Arial MT"/>
                <a:cs typeface="Arial MT"/>
              </a:rPr>
              <a:t> </a:t>
            </a:r>
            <a:r>
              <a:rPr sz="1250" spc="-135" dirty="0">
                <a:solidFill>
                  <a:srgbClr val="09417D"/>
                </a:solidFill>
                <a:latin typeface="Arial MT"/>
                <a:cs typeface="Arial MT"/>
              </a:rPr>
              <a:t>BARRA</a:t>
            </a:r>
            <a:r>
              <a:rPr sz="1250" spc="5" dirty="0">
                <a:solidFill>
                  <a:srgbClr val="09417D"/>
                </a:solidFill>
                <a:latin typeface="Arial MT"/>
                <a:cs typeface="Arial MT"/>
              </a:rPr>
              <a:t> </a:t>
            </a:r>
            <a:r>
              <a:rPr sz="1250" spc="-75" dirty="0">
                <a:solidFill>
                  <a:srgbClr val="09417D"/>
                </a:solidFill>
                <a:latin typeface="Arial MT"/>
                <a:cs typeface="Arial MT"/>
              </a:rPr>
              <a:t>(Etudes</a:t>
            </a:r>
            <a:r>
              <a:rPr sz="1250" dirty="0">
                <a:solidFill>
                  <a:srgbClr val="09417D"/>
                </a:solidFill>
                <a:latin typeface="Arial MT"/>
                <a:cs typeface="Arial MT"/>
              </a:rPr>
              <a:t> </a:t>
            </a:r>
            <a:r>
              <a:rPr sz="1250" spc="-10" dirty="0">
                <a:solidFill>
                  <a:srgbClr val="09417D"/>
                </a:solidFill>
                <a:latin typeface="Arial MT"/>
                <a:cs typeface="Arial MT"/>
              </a:rPr>
              <a:t>et</a:t>
            </a:r>
            <a:r>
              <a:rPr sz="1250" spc="5" dirty="0">
                <a:solidFill>
                  <a:srgbClr val="09417D"/>
                </a:solidFill>
                <a:latin typeface="Arial MT"/>
                <a:cs typeface="Arial MT"/>
              </a:rPr>
              <a:t> </a:t>
            </a:r>
            <a:r>
              <a:rPr sz="1250" spc="-45" dirty="0">
                <a:solidFill>
                  <a:srgbClr val="09417D"/>
                </a:solidFill>
                <a:latin typeface="Arial MT"/>
                <a:cs typeface="Arial MT"/>
              </a:rPr>
              <a:t>Vie</a:t>
            </a:r>
            <a:r>
              <a:rPr sz="1250" dirty="0">
                <a:solidFill>
                  <a:srgbClr val="09417D"/>
                </a:solidFill>
                <a:latin typeface="Arial MT"/>
                <a:cs typeface="Arial MT"/>
              </a:rPr>
              <a:t> </a:t>
            </a:r>
            <a:r>
              <a:rPr sz="1250" spc="-45" dirty="0">
                <a:solidFill>
                  <a:srgbClr val="09417D"/>
                </a:solidFill>
                <a:latin typeface="Arial MT"/>
                <a:cs typeface="Arial MT"/>
              </a:rPr>
              <a:t>étudiante),</a:t>
            </a:r>
            <a:r>
              <a:rPr sz="1250" spc="5" dirty="0">
                <a:solidFill>
                  <a:srgbClr val="09417D"/>
                </a:solidFill>
                <a:latin typeface="Arial MT"/>
                <a:cs typeface="Arial MT"/>
              </a:rPr>
              <a:t> </a:t>
            </a:r>
            <a:r>
              <a:rPr sz="1250" spc="-35" dirty="0">
                <a:solidFill>
                  <a:srgbClr val="09417D"/>
                </a:solidFill>
                <a:latin typeface="Arial MT"/>
                <a:cs typeface="Arial MT"/>
              </a:rPr>
              <a:t>C</a:t>
            </a:r>
            <a:r>
              <a:rPr lang="fr-FR" sz="1250" spc="-35" dirty="0" err="1">
                <a:solidFill>
                  <a:srgbClr val="09417D"/>
                </a:solidFill>
                <a:latin typeface="Arial MT"/>
                <a:cs typeface="Arial MT"/>
              </a:rPr>
              <a:t>édric</a:t>
            </a:r>
            <a:r>
              <a:rPr lang="fr-FR" sz="1250" spc="-35" dirty="0">
                <a:solidFill>
                  <a:srgbClr val="09417D"/>
                </a:solidFill>
                <a:latin typeface="Arial MT"/>
                <a:cs typeface="Arial MT"/>
              </a:rPr>
              <a:t> DELATTRE</a:t>
            </a:r>
            <a:r>
              <a:rPr sz="1250" dirty="0">
                <a:solidFill>
                  <a:srgbClr val="09417D"/>
                </a:solidFill>
                <a:latin typeface="Arial MT"/>
                <a:cs typeface="Arial MT"/>
              </a:rPr>
              <a:t> </a:t>
            </a:r>
            <a:r>
              <a:rPr sz="1250" spc="-65" dirty="0">
                <a:solidFill>
                  <a:srgbClr val="09417D"/>
                </a:solidFill>
                <a:latin typeface="Arial MT"/>
                <a:cs typeface="Arial MT"/>
              </a:rPr>
              <a:t>(Relations</a:t>
            </a:r>
            <a:r>
              <a:rPr sz="1250" spc="5" dirty="0">
                <a:solidFill>
                  <a:srgbClr val="09417D"/>
                </a:solidFill>
                <a:latin typeface="Arial MT"/>
                <a:cs typeface="Arial MT"/>
              </a:rPr>
              <a:t> </a:t>
            </a:r>
            <a:r>
              <a:rPr sz="1250" spc="-40" dirty="0">
                <a:solidFill>
                  <a:srgbClr val="09417D"/>
                </a:solidFill>
                <a:latin typeface="Arial MT"/>
                <a:cs typeface="Arial MT"/>
              </a:rPr>
              <a:t>Internationales),</a:t>
            </a:r>
            <a:r>
              <a:rPr sz="1250" dirty="0">
                <a:solidFill>
                  <a:srgbClr val="09417D"/>
                </a:solidFill>
                <a:latin typeface="Arial MT"/>
                <a:cs typeface="Arial MT"/>
              </a:rPr>
              <a:t> </a:t>
            </a:r>
            <a:r>
              <a:rPr sz="1250" spc="-40" dirty="0">
                <a:solidFill>
                  <a:srgbClr val="09417D"/>
                </a:solidFill>
                <a:latin typeface="Arial MT"/>
                <a:cs typeface="Arial MT"/>
              </a:rPr>
              <a:t>Jean-</a:t>
            </a:r>
            <a:r>
              <a:rPr sz="1250" spc="-30" dirty="0">
                <a:solidFill>
                  <a:srgbClr val="09417D"/>
                </a:solidFill>
                <a:latin typeface="Arial MT"/>
                <a:cs typeface="Arial MT"/>
              </a:rPr>
              <a:t>Marie</a:t>
            </a:r>
            <a:r>
              <a:rPr sz="1250" spc="5" dirty="0">
                <a:solidFill>
                  <a:srgbClr val="09417D"/>
                </a:solidFill>
                <a:latin typeface="Arial MT"/>
                <a:cs typeface="Arial MT"/>
              </a:rPr>
              <a:t> </a:t>
            </a:r>
            <a:r>
              <a:rPr sz="1250" spc="-10" dirty="0">
                <a:solidFill>
                  <a:srgbClr val="09417D"/>
                </a:solidFill>
                <a:latin typeface="Arial MT"/>
                <a:cs typeface="Arial MT"/>
              </a:rPr>
              <a:t>NEDELEC (Recherche)</a:t>
            </a:r>
            <a:endParaRPr sz="1250" dirty="0">
              <a:latin typeface="Arial MT"/>
              <a:cs typeface="Arial MT"/>
            </a:endParaRPr>
          </a:p>
          <a:p>
            <a:pPr marL="12700" marR="4007485">
              <a:lnSpc>
                <a:spcPct val="110000"/>
              </a:lnSpc>
            </a:pPr>
            <a:r>
              <a:rPr sz="1250" spc="-55" dirty="0">
                <a:solidFill>
                  <a:srgbClr val="09417D"/>
                </a:solidFill>
                <a:latin typeface="Arial MT"/>
                <a:cs typeface="Arial MT"/>
              </a:rPr>
              <a:t>Président</a:t>
            </a:r>
            <a:r>
              <a:rPr sz="1250" spc="-15"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0" dirty="0">
                <a:solidFill>
                  <a:srgbClr val="09417D"/>
                </a:solidFill>
                <a:latin typeface="Arial MT"/>
                <a:cs typeface="Arial MT"/>
              </a:rPr>
              <a:t>la</a:t>
            </a:r>
            <a:r>
              <a:rPr sz="1250" spc="-15" dirty="0">
                <a:solidFill>
                  <a:srgbClr val="09417D"/>
                </a:solidFill>
                <a:latin typeface="Arial MT"/>
                <a:cs typeface="Arial MT"/>
              </a:rPr>
              <a:t> </a:t>
            </a:r>
            <a:r>
              <a:rPr sz="1250" spc="-40" dirty="0">
                <a:solidFill>
                  <a:srgbClr val="09417D"/>
                </a:solidFill>
                <a:latin typeface="Arial MT"/>
                <a:cs typeface="Arial MT"/>
              </a:rPr>
              <a:t>Fondation</a:t>
            </a:r>
            <a:r>
              <a:rPr sz="1250" spc="-10" dirty="0">
                <a:solidFill>
                  <a:srgbClr val="09417D"/>
                </a:solidFill>
                <a:latin typeface="Arial MT"/>
                <a:cs typeface="Arial MT"/>
              </a:rPr>
              <a:t> </a:t>
            </a:r>
            <a:r>
              <a:rPr sz="1250" dirty="0">
                <a:solidFill>
                  <a:srgbClr val="09417D"/>
                </a:solidFill>
                <a:latin typeface="Arial MT"/>
                <a:cs typeface="Arial MT"/>
              </a:rPr>
              <a:t>:</a:t>
            </a:r>
            <a:r>
              <a:rPr sz="1250" spc="-15" dirty="0">
                <a:solidFill>
                  <a:srgbClr val="09417D"/>
                </a:solidFill>
                <a:latin typeface="Arial MT"/>
                <a:cs typeface="Arial MT"/>
              </a:rPr>
              <a:t> </a:t>
            </a:r>
            <a:r>
              <a:rPr lang="fr-FR" sz="1250" spc="-100" dirty="0">
                <a:solidFill>
                  <a:srgbClr val="09417D"/>
                </a:solidFill>
                <a:latin typeface="Arial MT"/>
                <a:cs typeface="Arial MT"/>
              </a:rPr>
              <a:t>Serge LAFON</a:t>
            </a:r>
            <a:r>
              <a:rPr lang="fr-FR" sz="1250" spc="-15" dirty="0">
                <a:solidFill>
                  <a:srgbClr val="09417D"/>
                </a:solidFill>
                <a:latin typeface="Arial MT"/>
                <a:cs typeface="Arial MT"/>
              </a:rPr>
              <a:t> </a:t>
            </a:r>
            <a:r>
              <a:rPr lang="fr-FR" sz="1250" spc="-95" dirty="0">
                <a:solidFill>
                  <a:srgbClr val="09417D"/>
                </a:solidFill>
                <a:latin typeface="Arial MT"/>
                <a:cs typeface="Arial MT"/>
              </a:rPr>
              <a:t>(</a:t>
            </a:r>
            <a:r>
              <a:rPr lang="fr-FR" sz="1250" spc="-65" dirty="0">
                <a:solidFill>
                  <a:srgbClr val="09417D"/>
                </a:solidFill>
                <a:latin typeface="Arial MT"/>
                <a:cs typeface="Arial MT"/>
              </a:rPr>
              <a:t>MICHELIN)</a:t>
            </a:r>
            <a:r>
              <a:rPr sz="1250" spc="-15" dirty="0">
                <a:solidFill>
                  <a:srgbClr val="09417D"/>
                </a:solidFill>
                <a:latin typeface="Arial MT"/>
                <a:cs typeface="Arial MT"/>
              </a:rPr>
              <a:t> </a:t>
            </a:r>
            <a:r>
              <a:rPr sz="1250" spc="-45" dirty="0">
                <a:solidFill>
                  <a:srgbClr val="09417D"/>
                </a:solidFill>
                <a:latin typeface="Arial MT"/>
                <a:cs typeface="Arial MT"/>
              </a:rPr>
              <a:t>représenté</a:t>
            </a:r>
            <a:r>
              <a:rPr sz="1250" spc="-15" dirty="0">
                <a:solidFill>
                  <a:srgbClr val="09417D"/>
                </a:solidFill>
                <a:latin typeface="Arial MT"/>
                <a:cs typeface="Arial MT"/>
              </a:rPr>
              <a:t> </a:t>
            </a:r>
            <a:r>
              <a:rPr sz="1250" spc="-20" dirty="0">
                <a:solidFill>
                  <a:srgbClr val="09417D"/>
                </a:solidFill>
                <a:latin typeface="Arial MT"/>
                <a:cs typeface="Arial MT"/>
              </a:rPr>
              <a:t>par</a:t>
            </a:r>
            <a:r>
              <a:rPr sz="1250" spc="-15" dirty="0">
                <a:solidFill>
                  <a:srgbClr val="09417D"/>
                </a:solidFill>
                <a:latin typeface="Arial MT"/>
                <a:cs typeface="Arial MT"/>
              </a:rPr>
              <a:t> </a:t>
            </a:r>
            <a:r>
              <a:rPr sz="1250" spc="-35" dirty="0">
                <a:solidFill>
                  <a:srgbClr val="09417D"/>
                </a:solidFill>
                <a:latin typeface="Arial MT"/>
                <a:cs typeface="Arial MT"/>
              </a:rPr>
              <a:t>Gérard</a:t>
            </a:r>
            <a:r>
              <a:rPr sz="1250" spc="-10" dirty="0">
                <a:solidFill>
                  <a:srgbClr val="09417D"/>
                </a:solidFill>
                <a:latin typeface="Arial MT"/>
                <a:cs typeface="Arial MT"/>
              </a:rPr>
              <a:t> </a:t>
            </a:r>
            <a:r>
              <a:rPr sz="1250" spc="-125" dirty="0">
                <a:solidFill>
                  <a:srgbClr val="09417D"/>
                </a:solidFill>
                <a:latin typeface="Arial MT"/>
                <a:cs typeface="Arial MT"/>
              </a:rPr>
              <a:t>BRUNEL</a:t>
            </a:r>
            <a:r>
              <a:rPr sz="1250" spc="-15" dirty="0">
                <a:solidFill>
                  <a:srgbClr val="09417D"/>
                </a:solidFill>
                <a:latin typeface="Arial MT"/>
                <a:cs typeface="Arial MT"/>
              </a:rPr>
              <a:t> </a:t>
            </a:r>
            <a:r>
              <a:rPr sz="1250" spc="-100" dirty="0">
                <a:solidFill>
                  <a:srgbClr val="09417D"/>
                </a:solidFill>
                <a:latin typeface="Arial MT"/>
                <a:cs typeface="Arial MT"/>
              </a:rPr>
              <a:t>DG</a:t>
            </a:r>
            <a:r>
              <a:rPr sz="1250" spc="-15" dirty="0">
                <a:solidFill>
                  <a:srgbClr val="09417D"/>
                </a:solidFill>
                <a:latin typeface="Arial MT"/>
                <a:cs typeface="Arial MT"/>
              </a:rPr>
              <a:t> </a:t>
            </a:r>
            <a:r>
              <a:rPr sz="1250" spc="-50" dirty="0">
                <a:solidFill>
                  <a:srgbClr val="09417D"/>
                </a:solidFill>
                <a:latin typeface="Arial MT"/>
                <a:cs typeface="Arial MT"/>
              </a:rPr>
              <a:t>Fondation </a:t>
            </a:r>
            <a:r>
              <a:rPr sz="1250" spc="-55" dirty="0">
                <a:solidFill>
                  <a:srgbClr val="09417D"/>
                </a:solidFill>
                <a:latin typeface="Arial MT"/>
                <a:cs typeface="Arial MT"/>
              </a:rPr>
              <a:t>Président</a:t>
            </a:r>
            <a:r>
              <a:rPr sz="1250" spc="-15" dirty="0">
                <a:solidFill>
                  <a:srgbClr val="09417D"/>
                </a:solidFill>
                <a:latin typeface="Arial MT"/>
                <a:cs typeface="Arial MT"/>
              </a:rPr>
              <a:t> </a:t>
            </a:r>
            <a:r>
              <a:rPr sz="1250" spc="-30" dirty="0">
                <a:solidFill>
                  <a:srgbClr val="09417D"/>
                </a:solidFill>
                <a:latin typeface="Arial MT"/>
                <a:cs typeface="Arial MT"/>
              </a:rPr>
              <a:t>du</a:t>
            </a:r>
            <a:r>
              <a:rPr sz="1250" spc="-15" dirty="0">
                <a:solidFill>
                  <a:srgbClr val="09417D"/>
                </a:solidFill>
                <a:latin typeface="Arial MT"/>
                <a:cs typeface="Arial MT"/>
              </a:rPr>
              <a:t> </a:t>
            </a:r>
            <a:r>
              <a:rPr sz="1250" spc="-50" dirty="0">
                <a:solidFill>
                  <a:srgbClr val="09417D"/>
                </a:solidFill>
                <a:latin typeface="Arial MT"/>
                <a:cs typeface="Arial MT"/>
              </a:rPr>
              <a:t>Conseil</a:t>
            </a:r>
            <a:r>
              <a:rPr sz="1250" spc="-15"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70" dirty="0">
                <a:solidFill>
                  <a:srgbClr val="09417D"/>
                </a:solidFill>
                <a:latin typeface="Arial MT"/>
                <a:cs typeface="Arial MT"/>
              </a:rPr>
              <a:t>Rayonnement</a:t>
            </a:r>
            <a:r>
              <a:rPr sz="1250" spc="-15" dirty="0">
                <a:solidFill>
                  <a:srgbClr val="09417D"/>
                </a:solidFill>
                <a:latin typeface="Arial MT"/>
                <a:cs typeface="Arial MT"/>
              </a:rPr>
              <a:t> </a:t>
            </a:r>
            <a:r>
              <a:rPr sz="1250" dirty="0">
                <a:solidFill>
                  <a:srgbClr val="09417D"/>
                </a:solidFill>
                <a:latin typeface="Arial MT"/>
                <a:cs typeface="Arial MT"/>
              </a:rPr>
              <a:t>:</a:t>
            </a:r>
            <a:r>
              <a:rPr sz="1250" spc="-15" dirty="0">
                <a:solidFill>
                  <a:srgbClr val="09417D"/>
                </a:solidFill>
                <a:latin typeface="Arial MT"/>
                <a:cs typeface="Arial MT"/>
              </a:rPr>
              <a:t> </a:t>
            </a:r>
            <a:r>
              <a:rPr lang="fr-FR" sz="1250" spc="-50" dirty="0">
                <a:solidFill>
                  <a:srgbClr val="09417D"/>
                </a:solidFill>
                <a:latin typeface="Arial MT"/>
                <a:cs typeface="Arial MT"/>
              </a:rPr>
              <a:t>François CONESA</a:t>
            </a:r>
            <a:endParaRPr sz="1250" dirty="0">
              <a:latin typeface="Arial MT"/>
              <a:cs typeface="Arial MT"/>
            </a:endParaRPr>
          </a:p>
          <a:p>
            <a:pPr marL="12700">
              <a:lnSpc>
                <a:spcPct val="100000"/>
              </a:lnSpc>
              <a:spcBef>
                <a:spcPts val="150"/>
              </a:spcBef>
            </a:pPr>
            <a:r>
              <a:rPr sz="1250" spc="-30" dirty="0">
                <a:solidFill>
                  <a:srgbClr val="09417D"/>
                </a:solidFill>
                <a:latin typeface="Arial MT"/>
                <a:cs typeface="Arial MT"/>
              </a:rPr>
              <a:t>In</a:t>
            </a:r>
            <a:r>
              <a:rPr sz="1200" spc="-30" dirty="0">
                <a:solidFill>
                  <a:srgbClr val="09417D"/>
                </a:solidFill>
                <a:latin typeface="Tahoma"/>
                <a:cs typeface="Tahoma"/>
              </a:rPr>
              <a:t>v</a:t>
            </a:r>
            <a:r>
              <a:rPr sz="1250" spc="-30" dirty="0">
                <a:solidFill>
                  <a:srgbClr val="09417D"/>
                </a:solidFill>
                <a:latin typeface="Arial MT"/>
                <a:cs typeface="Arial MT"/>
              </a:rPr>
              <a:t>i</a:t>
            </a:r>
            <a:r>
              <a:rPr sz="1200" spc="-30" dirty="0">
                <a:solidFill>
                  <a:srgbClr val="09417D"/>
                </a:solidFill>
                <a:latin typeface="Tahoma"/>
                <a:cs typeface="Tahoma"/>
              </a:rPr>
              <a:t>t</a:t>
            </a:r>
            <a:r>
              <a:rPr sz="1250" spc="-30" dirty="0">
                <a:solidFill>
                  <a:srgbClr val="09417D"/>
                </a:solidFill>
                <a:latin typeface="Arial MT"/>
                <a:cs typeface="Arial MT"/>
              </a:rPr>
              <a:t>é </a:t>
            </a:r>
            <a:r>
              <a:rPr sz="1250" dirty="0">
                <a:solidFill>
                  <a:srgbClr val="09417D"/>
                </a:solidFill>
                <a:latin typeface="Arial MT"/>
                <a:cs typeface="Arial MT"/>
              </a:rPr>
              <a:t>:</a:t>
            </a:r>
            <a:r>
              <a:rPr sz="1250" spc="-15" dirty="0">
                <a:solidFill>
                  <a:srgbClr val="09417D"/>
                </a:solidFill>
                <a:latin typeface="Arial MT"/>
                <a:cs typeface="Arial MT"/>
              </a:rPr>
              <a:t> </a:t>
            </a:r>
            <a:r>
              <a:rPr lang="fr-FR" sz="1250" spc="-25" dirty="0">
                <a:solidFill>
                  <a:srgbClr val="09417D"/>
                </a:solidFill>
                <a:latin typeface="Arial MT"/>
                <a:cs typeface="Arial MT"/>
              </a:rPr>
              <a:t>Pierre SEVEL</a:t>
            </a:r>
            <a:r>
              <a:rPr sz="1250" spc="-105" dirty="0">
                <a:solidFill>
                  <a:srgbClr val="09417D"/>
                </a:solidFill>
                <a:latin typeface="Arial MT"/>
                <a:cs typeface="Arial MT"/>
              </a:rPr>
              <a:t>,</a:t>
            </a:r>
            <a:r>
              <a:rPr sz="1250" spc="-15" dirty="0">
                <a:solidFill>
                  <a:srgbClr val="09417D"/>
                </a:solidFill>
                <a:latin typeface="Arial MT"/>
                <a:cs typeface="Arial MT"/>
              </a:rPr>
              <a:t> </a:t>
            </a:r>
            <a:r>
              <a:rPr sz="1250" spc="-60" dirty="0">
                <a:solidFill>
                  <a:srgbClr val="09417D"/>
                </a:solidFill>
                <a:latin typeface="Arial MT"/>
                <a:cs typeface="Arial MT"/>
              </a:rPr>
              <a:t>Recteur</a:t>
            </a:r>
            <a:r>
              <a:rPr sz="1250" spc="-15"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0" dirty="0">
                <a:solidFill>
                  <a:srgbClr val="09417D"/>
                </a:solidFill>
                <a:latin typeface="Arial MT"/>
                <a:cs typeface="Arial MT"/>
              </a:rPr>
              <a:t>la</a:t>
            </a:r>
            <a:r>
              <a:rPr sz="1250" spc="-15" dirty="0">
                <a:solidFill>
                  <a:srgbClr val="09417D"/>
                </a:solidFill>
                <a:latin typeface="Arial MT"/>
                <a:cs typeface="Arial MT"/>
              </a:rPr>
              <a:t> </a:t>
            </a:r>
            <a:r>
              <a:rPr sz="1250" spc="-85" dirty="0">
                <a:solidFill>
                  <a:srgbClr val="09417D"/>
                </a:solidFill>
                <a:latin typeface="Arial MT"/>
                <a:cs typeface="Arial MT"/>
              </a:rPr>
              <a:t>Région</a:t>
            </a:r>
            <a:r>
              <a:rPr sz="1250" spc="-15" dirty="0">
                <a:solidFill>
                  <a:srgbClr val="09417D"/>
                </a:solidFill>
                <a:latin typeface="Arial MT"/>
                <a:cs typeface="Arial MT"/>
              </a:rPr>
              <a:t> </a:t>
            </a:r>
            <a:r>
              <a:rPr sz="1250" spc="-65" dirty="0" err="1">
                <a:solidFill>
                  <a:srgbClr val="09417D"/>
                </a:solidFill>
                <a:latin typeface="Arial MT"/>
                <a:cs typeface="Arial MT"/>
              </a:rPr>
              <a:t>académique</a:t>
            </a:r>
            <a:r>
              <a:rPr sz="1250" spc="-15" dirty="0">
                <a:solidFill>
                  <a:srgbClr val="09417D"/>
                </a:solidFill>
                <a:latin typeface="Arial MT"/>
                <a:cs typeface="Arial MT"/>
              </a:rPr>
              <a:t> </a:t>
            </a:r>
            <a:r>
              <a:rPr sz="1250" spc="-85" dirty="0" err="1">
                <a:solidFill>
                  <a:srgbClr val="09417D"/>
                </a:solidFill>
                <a:latin typeface="Arial MT"/>
                <a:cs typeface="Arial MT"/>
              </a:rPr>
              <a:t>AuRA</a:t>
            </a:r>
            <a:endParaRPr lang="fr-FR" sz="1250" b="1" spc="-20" dirty="0">
              <a:solidFill>
                <a:srgbClr val="FF0000"/>
              </a:solidFill>
              <a:latin typeface="Arial MT"/>
              <a:cs typeface="Arial MT"/>
            </a:endParaRPr>
          </a:p>
          <a:p>
            <a:pPr marL="12700">
              <a:lnSpc>
                <a:spcPct val="100000"/>
              </a:lnSpc>
              <a:spcBef>
                <a:spcPts val="150"/>
              </a:spcBef>
            </a:pPr>
            <a:r>
              <a:rPr lang="fr-FR" sz="1250" spc="-20" dirty="0">
                <a:solidFill>
                  <a:srgbClr val="09417D"/>
                </a:solidFill>
                <a:latin typeface="Arial MT"/>
                <a:cs typeface="Arial MT"/>
              </a:rPr>
              <a:t>Polytech Clermont - VP étudiante</a:t>
            </a:r>
            <a:r>
              <a:rPr lang="fr-FR" sz="1250" spc="-15" dirty="0">
                <a:solidFill>
                  <a:srgbClr val="09417D"/>
                </a:solidFill>
                <a:latin typeface="Arial MT"/>
                <a:cs typeface="Arial MT"/>
              </a:rPr>
              <a:t> : Eloane CHAMP</a:t>
            </a:r>
          </a:p>
          <a:p>
            <a:pPr marL="12700">
              <a:lnSpc>
                <a:spcPct val="100000"/>
              </a:lnSpc>
              <a:spcBef>
                <a:spcPts val="150"/>
              </a:spcBef>
            </a:pPr>
            <a:r>
              <a:rPr lang="fr-FR" sz="1250" spc="-15" dirty="0">
                <a:solidFill>
                  <a:srgbClr val="09417D"/>
                </a:solidFill>
                <a:latin typeface="Arial MT"/>
                <a:cs typeface="Arial MT"/>
              </a:rPr>
              <a:t>Chargées de mission partenariats universitaires DESRI : Virginie SQUIZATTO, Sophie MERLE</a:t>
            </a:r>
          </a:p>
          <a:p>
            <a:pPr marL="12700">
              <a:lnSpc>
                <a:spcPct val="100000"/>
              </a:lnSpc>
              <a:spcBef>
                <a:spcPts val="150"/>
              </a:spcBef>
            </a:pPr>
            <a:r>
              <a:rPr lang="fr-FR" sz="1250" spc="-15" dirty="0">
                <a:solidFill>
                  <a:srgbClr val="09417D"/>
                </a:solidFill>
                <a:latin typeface="Arial MT"/>
                <a:cs typeface="Arial MT"/>
              </a:rPr>
              <a:t>Commissaire Aux Comptes : Isabelle COGNET</a:t>
            </a:r>
          </a:p>
          <a:p>
            <a:pPr marL="12700">
              <a:lnSpc>
                <a:spcPct val="100000"/>
              </a:lnSpc>
              <a:spcBef>
                <a:spcPts val="150"/>
              </a:spcBef>
            </a:pPr>
            <a:endParaRPr lang="fr-FR" sz="1250" b="1" spc="-40" dirty="0">
              <a:solidFill>
                <a:srgbClr val="FF0000"/>
              </a:solidFill>
              <a:latin typeface="Arial MT"/>
              <a:cs typeface="Arial MT"/>
            </a:endParaRPr>
          </a:p>
          <a:p>
            <a:pPr marL="12700">
              <a:lnSpc>
                <a:spcPct val="100000"/>
              </a:lnSpc>
              <a:spcBef>
                <a:spcPts val="150"/>
              </a:spcBef>
            </a:pPr>
            <a:endParaRPr sz="1250" dirty="0">
              <a:solidFill>
                <a:schemeClr val="tx1"/>
              </a:solidFill>
              <a:latin typeface="Arial MT"/>
              <a:cs typeface="Arial MT"/>
            </a:endParaRPr>
          </a:p>
        </p:txBody>
      </p:sp>
      <p:sp>
        <p:nvSpPr>
          <p:cNvPr id="10" name="object 10"/>
          <p:cNvSpPr/>
          <p:nvPr/>
        </p:nvSpPr>
        <p:spPr>
          <a:xfrm>
            <a:off x="1035424" y="379377"/>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1" name="object 11"/>
          <p:cNvSpPr txBox="1"/>
          <p:nvPr/>
        </p:nvSpPr>
        <p:spPr>
          <a:xfrm>
            <a:off x="1484313" y="803374"/>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a:latin typeface="Cambria"/>
              <a:cs typeface="Cambria"/>
            </a:endParaRPr>
          </a:p>
        </p:txBody>
      </p:sp>
      <p:sp>
        <p:nvSpPr>
          <p:cNvPr id="12" name="object 12"/>
          <p:cNvSpPr/>
          <p:nvPr/>
        </p:nvSpPr>
        <p:spPr>
          <a:xfrm>
            <a:off x="1035424" y="1856202"/>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3" name="object 13"/>
          <p:cNvSpPr txBox="1"/>
          <p:nvPr/>
        </p:nvSpPr>
        <p:spPr>
          <a:xfrm>
            <a:off x="1484195" y="2167586"/>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2</a:t>
            </a:r>
            <a:endParaRPr sz="2000">
              <a:latin typeface="Cambria"/>
              <a:cs typeface="Cambria"/>
            </a:endParaRPr>
          </a:p>
        </p:txBody>
      </p:sp>
      <p:sp>
        <p:nvSpPr>
          <p:cNvPr id="14" name="object 14"/>
          <p:cNvSpPr/>
          <p:nvPr/>
        </p:nvSpPr>
        <p:spPr>
          <a:xfrm>
            <a:off x="1035424" y="4552271"/>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5" name="object 15"/>
          <p:cNvSpPr txBox="1"/>
          <p:nvPr/>
        </p:nvSpPr>
        <p:spPr>
          <a:xfrm>
            <a:off x="1484313" y="4906559"/>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3</a:t>
            </a:r>
            <a:endParaRPr sz="2000">
              <a:latin typeface="Cambria"/>
              <a:cs typeface="Cambria"/>
            </a:endParaRPr>
          </a:p>
        </p:txBody>
      </p:sp>
      <p:sp>
        <p:nvSpPr>
          <p:cNvPr id="16" name="object 16"/>
          <p:cNvSpPr/>
          <p:nvPr/>
        </p:nvSpPr>
        <p:spPr>
          <a:xfrm>
            <a:off x="1035424" y="8705954"/>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4586C7">
              <a:alpha val="46669"/>
            </a:srgbClr>
          </a:solidFill>
        </p:spPr>
        <p:txBody>
          <a:bodyPr wrap="square" lIns="0" tIns="0" rIns="0" bIns="0" rtlCol="0"/>
          <a:lstStyle/>
          <a:p>
            <a:endParaRPr/>
          </a:p>
        </p:txBody>
      </p:sp>
      <p:sp>
        <p:nvSpPr>
          <p:cNvPr id="17" name="object 17"/>
          <p:cNvSpPr txBox="1"/>
          <p:nvPr/>
        </p:nvSpPr>
        <p:spPr>
          <a:xfrm>
            <a:off x="1484313" y="9136808"/>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4</a:t>
            </a:r>
            <a:endParaRPr sz="2000">
              <a:latin typeface="Cambria"/>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220" dirty="0"/>
              <a:t>Les</a:t>
            </a:r>
            <a:r>
              <a:rPr spc="225" dirty="0"/>
              <a:t> </a:t>
            </a:r>
            <a:r>
              <a:rPr spc="459" dirty="0"/>
              <a:t>instances</a:t>
            </a:r>
          </a:p>
        </p:txBody>
      </p:sp>
      <p:grpSp>
        <p:nvGrpSpPr>
          <p:cNvPr id="3" name="object 3"/>
          <p:cNvGrpSpPr/>
          <p:nvPr/>
        </p:nvGrpSpPr>
        <p:grpSpPr>
          <a:xfrm>
            <a:off x="10184872" y="5150567"/>
            <a:ext cx="1482725" cy="1497965"/>
            <a:chOff x="10184872" y="5150567"/>
            <a:chExt cx="1482725" cy="1497965"/>
          </a:xfrm>
        </p:grpSpPr>
        <p:sp>
          <p:nvSpPr>
            <p:cNvPr id="4" name="object 4"/>
            <p:cNvSpPr/>
            <p:nvPr/>
          </p:nvSpPr>
          <p:spPr>
            <a:xfrm>
              <a:off x="10184872" y="5471040"/>
              <a:ext cx="1207770" cy="1177925"/>
            </a:xfrm>
            <a:custGeom>
              <a:avLst/>
              <a:gdLst/>
              <a:ahLst/>
              <a:cxnLst/>
              <a:rect l="l" t="t" r="r" b="b"/>
              <a:pathLst>
                <a:path w="1207770" h="1177925">
                  <a:moveTo>
                    <a:pt x="1207435" y="817203"/>
                  </a:moveTo>
                  <a:lnTo>
                    <a:pt x="936658" y="817203"/>
                  </a:lnTo>
                  <a:lnTo>
                    <a:pt x="971304" y="809314"/>
                  </a:lnTo>
                  <a:lnTo>
                    <a:pt x="997111" y="793600"/>
                  </a:lnTo>
                  <a:lnTo>
                    <a:pt x="1013697" y="777464"/>
                  </a:lnTo>
                  <a:lnTo>
                    <a:pt x="1020940" y="768057"/>
                  </a:lnTo>
                  <a:lnTo>
                    <a:pt x="1035622" y="733647"/>
                  </a:lnTo>
                  <a:lnTo>
                    <a:pt x="1038424" y="695275"/>
                  </a:lnTo>
                  <a:lnTo>
                    <a:pt x="1029345" y="655835"/>
                  </a:lnTo>
                  <a:lnTo>
                    <a:pt x="1008387" y="618222"/>
                  </a:lnTo>
                  <a:lnTo>
                    <a:pt x="1207435" y="618222"/>
                  </a:lnTo>
                  <a:lnTo>
                    <a:pt x="1207435" y="817203"/>
                  </a:lnTo>
                  <a:close/>
                </a:path>
                <a:path w="1207770" h="1177925">
                  <a:moveTo>
                    <a:pt x="933207" y="816904"/>
                  </a:moveTo>
                  <a:lnTo>
                    <a:pt x="650042" y="816904"/>
                  </a:lnTo>
                  <a:lnTo>
                    <a:pt x="650042" y="618521"/>
                  </a:lnTo>
                  <a:lnTo>
                    <a:pt x="850584" y="618521"/>
                  </a:lnTo>
                  <a:lnTo>
                    <a:pt x="832409" y="664694"/>
                  </a:lnTo>
                  <a:lnTo>
                    <a:pt x="827795" y="710108"/>
                  </a:lnTo>
                  <a:lnTo>
                    <a:pt x="836294" y="751309"/>
                  </a:lnTo>
                  <a:lnTo>
                    <a:pt x="857458" y="784839"/>
                  </a:lnTo>
                  <a:lnTo>
                    <a:pt x="890670" y="807989"/>
                  </a:lnTo>
                  <a:lnTo>
                    <a:pt x="912389" y="815096"/>
                  </a:lnTo>
                  <a:lnTo>
                    <a:pt x="933207" y="816904"/>
                  </a:lnTo>
                  <a:close/>
                </a:path>
                <a:path w="1207770" h="1177925">
                  <a:moveTo>
                    <a:pt x="557453" y="1010707"/>
                  </a:moveTo>
                  <a:lnTo>
                    <a:pt x="494092" y="983441"/>
                  </a:lnTo>
                  <a:lnTo>
                    <a:pt x="459321" y="924397"/>
                  </a:lnTo>
                  <a:lnTo>
                    <a:pt x="457570" y="889424"/>
                  </a:lnTo>
                  <a:lnTo>
                    <a:pt x="469599" y="852850"/>
                  </a:lnTo>
                  <a:lnTo>
                    <a:pt x="492612" y="824957"/>
                  </a:lnTo>
                  <a:lnTo>
                    <a:pt x="521789" y="805774"/>
                  </a:lnTo>
                  <a:lnTo>
                    <a:pt x="552311" y="795327"/>
                  </a:lnTo>
                  <a:lnTo>
                    <a:pt x="587629" y="793600"/>
                  </a:lnTo>
                  <a:lnTo>
                    <a:pt x="616979" y="800160"/>
                  </a:lnTo>
                  <a:lnTo>
                    <a:pt x="638428" y="809698"/>
                  </a:lnTo>
                  <a:lnTo>
                    <a:pt x="650042" y="816904"/>
                  </a:lnTo>
                  <a:lnTo>
                    <a:pt x="933207" y="816904"/>
                  </a:lnTo>
                  <a:lnTo>
                    <a:pt x="936658" y="817203"/>
                  </a:lnTo>
                  <a:lnTo>
                    <a:pt x="1207435" y="817203"/>
                  </a:lnTo>
                  <a:lnTo>
                    <a:pt x="1207435" y="973033"/>
                  </a:lnTo>
                  <a:lnTo>
                    <a:pt x="650042" y="973033"/>
                  </a:lnTo>
                  <a:lnTo>
                    <a:pt x="623064" y="995405"/>
                  </a:lnTo>
                  <a:lnTo>
                    <a:pt x="591351" y="1008169"/>
                  </a:lnTo>
                  <a:lnTo>
                    <a:pt x="557453" y="1010707"/>
                  </a:lnTo>
                  <a:close/>
                </a:path>
                <a:path w="1207770" h="1177925">
                  <a:moveTo>
                    <a:pt x="1133315" y="1177408"/>
                  </a:moveTo>
                  <a:lnTo>
                    <a:pt x="650042" y="1177408"/>
                  </a:lnTo>
                  <a:lnTo>
                    <a:pt x="650042" y="973033"/>
                  </a:lnTo>
                  <a:lnTo>
                    <a:pt x="1207435" y="973033"/>
                  </a:lnTo>
                  <a:lnTo>
                    <a:pt x="1207435" y="1103090"/>
                  </a:lnTo>
                  <a:lnTo>
                    <a:pt x="1201611" y="1132022"/>
                  </a:lnTo>
                  <a:lnTo>
                    <a:pt x="1185729" y="1155645"/>
                  </a:lnTo>
                  <a:lnTo>
                    <a:pt x="1162170" y="1171570"/>
                  </a:lnTo>
                  <a:lnTo>
                    <a:pt x="1133315" y="1177408"/>
                  </a:lnTo>
                  <a:close/>
                </a:path>
                <a:path w="1207770" h="1177925">
                  <a:moveTo>
                    <a:pt x="212792" y="568476"/>
                  </a:moveTo>
                  <a:lnTo>
                    <a:pt x="0" y="568476"/>
                  </a:lnTo>
                  <a:lnTo>
                    <a:pt x="0" y="50644"/>
                  </a:lnTo>
                  <a:lnTo>
                    <a:pt x="3983" y="30973"/>
                  </a:lnTo>
                  <a:lnTo>
                    <a:pt x="14832" y="14871"/>
                  </a:lnTo>
                  <a:lnTo>
                    <a:pt x="30890" y="3994"/>
                  </a:lnTo>
                  <a:lnTo>
                    <a:pt x="50503" y="0"/>
                  </a:lnTo>
                  <a:lnTo>
                    <a:pt x="567249" y="0"/>
                  </a:lnTo>
                  <a:lnTo>
                    <a:pt x="567249" y="220857"/>
                  </a:lnTo>
                  <a:lnTo>
                    <a:pt x="744103" y="220857"/>
                  </a:lnTo>
                  <a:lnTo>
                    <a:pt x="749298" y="226851"/>
                  </a:lnTo>
                  <a:lnTo>
                    <a:pt x="762565" y="255085"/>
                  </a:lnTo>
                  <a:lnTo>
                    <a:pt x="767791" y="286186"/>
                  </a:lnTo>
                  <a:lnTo>
                    <a:pt x="764667" y="315315"/>
                  </a:lnTo>
                  <a:lnTo>
                    <a:pt x="754454" y="342337"/>
                  </a:lnTo>
                  <a:lnTo>
                    <a:pt x="742016" y="359905"/>
                  </a:lnTo>
                  <a:lnTo>
                    <a:pt x="566950" y="359905"/>
                  </a:lnTo>
                  <a:lnTo>
                    <a:pt x="566950" y="382680"/>
                  </a:lnTo>
                  <a:lnTo>
                    <a:pt x="284826" y="382680"/>
                  </a:lnTo>
                  <a:lnTo>
                    <a:pt x="248392" y="391553"/>
                  </a:lnTo>
                  <a:lnTo>
                    <a:pt x="205561" y="426043"/>
                  </a:lnTo>
                  <a:lnTo>
                    <a:pt x="187073" y="467169"/>
                  </a:lnTo>
                  <a:lnTo>
                    <a:pt x="185520" y="501500"/>
                  </a:lnTo>
                  <a:lnTo>
                    <a:pt x="194168" y="536055"/>
                  </a:lnTo>
                  <a:lnTo>
                    <a:pt x="212792" y="568476"/>
                  </a:lnTo>
                  <a:close/>
                </a:path>
                <a:path w="1207770" h="1177925">
                  <a:moveTo>
                    <a:pt x="744103" y="220857"/>
                  </a:moveTo>
                  <a:lnTo>
                    <a:pt x="567249" y="220857"/>
                  </a:lnTo>
                  <a:lnTo>
                    <a:pt x="596216" y="195287"/>
                  </a:lnTo>
                  <a:lnTo>
                    <a:pt x="630423" y="180589"/>
                  </a:lnTo>
                  <a:lnTo>
                    <a:pt x="666815" y="177410"/>
                  </a:lnTo>
                  <a:lnTo>
                    <a:pt x="702338" y="186395"/>
                  </a:lnTo>
                  <a:lnTo>
                    <a:pt x="728914" y="203336"/>
                  </a:lnTo>
                  <a:lnTo>
                    <a:pt x="744103" y="220857"/>
                  </a:lnTo>
                  <a:close/>
                </a:path>
                <a:path w="1207770" h="1177925">
                  <a:moveTo>
                    <a:pt x="640248" y="398300"/>
                  </a:moveTo>
                  <a:lnTo>
                    <a:pt x="601470" y="385606"/>
                  </a:lnTo>
                  <a:lnTo>
                    <a:pt x="566950" y="359905"/>
                  </a:lnTo>
                  <a:lnTo>
                    <a:pt x="742016" y="359905"/>
                  </a:lnTo>
                  <a:lnTo>
                    <a:pt x="737908" y="365706"/>
                  </a:lnTo>
                  <a:lnTo>
                    <a:pt x="715787" y="383879"/>
                  </a:lnTo>
                  <a:lnTo>
                    <a:pt x="679587" y="397790"/>
                  </a:lnTo>
                  <a:lnTo>
                    <a:pt x="640248" y="398300"/>
                  </a:lnTo>
                  <a:close/>
                </a:path>
                <a:path w="1207770" h="1177925">
                  <a:moveTo>
                    <a:pt x="566950" y="568177"/>
                  </a:moveTo>
                  <a:lnTo>
                    <a:pt x="356844" y="568177"/>
                  </a:lnTo>
                  <a:lnTo>
                    <a:pt x="378984" y="542152"/>
                  </a:lnTo>
                  <a:lnTo>
                    <a:pt x="391625" y="511239"/>
                  </a:lnTo>
                  <a:lnTo>
                    <a:pt x="385841" y="445311"/>
                  </a:lnTo>
                  <a:lnTo>
                    <a:pt x="344522" y="398038"/>
                  </a:lnTo>
                  <a:lnTo>
                    <a:pt x="284826" y="382680"/>
                  </a:lnTo>
                  <a:lnTo>
                    <a:pt x="566950" y="382680"/>
                  </a:lnTo>
                  <a:lnTo>
                    <a:pt x="566950" y="568177"/>
                  </a:lnTo>
                  <a:close/>
                </a:path>
              </a:pathLst>
            </a:custGeom>
            <a:solidFill>
              <a:srgbClr val="62B8A6"/>
            </a:solidFill>
          </p:spPr>
          <p:txBody>
            <a:bodyPr wrap="square" lIns="0" tIns="0" rIns="0" bIns="0" rtlCol="0"/>
            <a:lstStyle/>
            <a:p>
              <a:endParaRPr/>
            </a:p>
          </p:txBody>
        </p:sp>
        <p:sp>
          <p:nvSpPr>
            <p:cNvPr id="5" name="object 5"/>
            <p:cNvSpPr/>
            <p:nvPr/>
          </p:nvSpPr>
          <p:spPr>
            <a:xfrm>
              <a:off x="10226119" y="5150567"/>
              <a:ext cx="1441450" cy="1469390"/>
            </a:xfrm>
            <a:custGeom>
              <a:avLst/>
              <a:gdLst/>
              <a:ahLst/>
              <a:cxnLst/>
              <a:rect l="l" t="t" r="r" b="b"/>
              <a:pathLst>
                <a:path w="1441450" h="1469390">
                  <a:moveTo>
                    <a:pt x="818602" y="330063"/>
                  </a:moveTo>
                  <a:lnTo>
                    <a:pt x="767196" y="118498"/>
                  </a:lnTo>
                  <a:lnTo>
                    <a:pt x="1247480" y="1030"/>
                  </a:lnTo>
                  <a:lnTo>
                    <a:pt x="1271750" y="0"/>
                  </a:lnTo>
                  <a:lnTo>
                    <a:pt x="1293693" y="8105"/>
                  </a:lnTo>
                  <a:lnTo>
                    <a:pt x="1310986" y="23910"/>
                  </a:lnTo>
                  <a:lnTo>
                    <a:pt x="1321301" y="45980"/>
                  </a:lnTo>
                  <a:lnTo>
                    <a:pt x="1374906" y="266471"/>
                  </a:lnTo>
                  <a:lnTo>
                    <a:pt x="917663" y="266471"/>
                  </a:lnTo>
                  <a:lnTo>
                    <a:pt x="879609" y="275486"/>
                  </a:lnTo>
                  <a:lnTo>
                    <a:pt x="845421" y="297030"/>
                  </a:lnTo>
                  <a:lnTo>
                    <a:pt x="818602" y="330063"/>
                  </a:lnTo>
                  <a:close/>
                </a:path>
                <a:path w="1441450" h="1469390">
                  <a:moveTo>
                    <a:pt x="1429362" y="490462"/>
                  </a:moveTo>
                  <a:lnTo>
                    <a:pt x="920666" y="490462"/>
                  </a:lnTo>
                  <a:lnTo>
                    <a:pt x="955875" y="484993"/>
                  </a:lnTo>
                  <a:lnTo>
                    <a:pt x="955707" y="484993"/>
                  </a:lnTo>
                  <a:lnTo>
                    <a:pt x="987463" y="468811"/>
                  </a:lnTo>
                  <a:lnTo>
                    <a:pt x="1009832" y="446696"/>
                  </a:lnTo>
                  <a:lnTo>
                    <a:pt x="1025196" y="419328"/>
                  </a:lnTo>
                  <a:lnTo>
                    <a:pt x="1032602" y="388532"/>
                  </a:lnTo>
                  <a:lnTo>
                    <a:pt x="1031098" y="356134"/>
                  </a:lnTo>
                  <a:lnTo>
                    <a:pt x="1004574" y="302795"/>
                  </a:lnTo>
                  <a:lnTo>
                    <a:pt x="956082" y="271025"/>
                  </a:lnTo>
                  <a:lnTo>
                    <a:pt x="917663" y="266471"/>
                  </a:lnTo>
                  <a:lnTo>
                    <a:pt x="1374906" y="266471"/>
                  </a:lnTo>
                  <a:lnTo>
                    <a:pt x="1429362" y="490462"/>
                  </a:lnTo>
                  <a:close/>
                </a:path>
                <a:path w="1441450" h="1469390">
                  <a:moveTo>
                    <a:pt x="1053218" y="1469114"/>
                  </a:moveTo>
                  <a:lnTo>
                    <a:pt x="567554" y="1469114"/>
                  </a:lnTo>
                  <a:lnTo>
                    <a:pt x="565761" y="1467316"/>
                  </a:lnTo>
                  <a:lnTo>
                    <a:pt x="565761" y="1464919"/>
                  </a:lnTo>
                  <a:lnTo>
                    <a:pt x="65751" y="1464919"/>
                  </a:lnTo>
                  <a:lnTo>
                    <a:pt x="41753" y="1460077"/>
                  </a:lnTo>
                  <a:lnTo>
                    <a:pt x="22184" y="1446863"/>
                  </a:lnTo>
                  <a:lnTo>
                    <a:pt x="9006" y="1427244"/>
                  </a:lnTo>
                  <a:lnTo>
                    <a:pt x="4178" y="1403186"/>
                  </a:lnTo>
                  <a:lnTo>
                    <a:pt x="4178" y="910227"/>
                  </a:lnTo>
                  <a:lnTo>
                    <a:pt x="1784" y="910227"/>
                  </a:lnTo>
                  <a:lnTo>
                    <a:pt x="0" y="908429"/>
                  </a:lnTo>
                  <a:lnTo>
                    <a:pt x="60" y="387600"/>
                  </a:lnTo>
                  <a:lnTo>
                    <a:pt x="4300" y="366562"/>
                  </a:lnTo>
                  <a:lnTo>
                    <a:pt x="16025" y="349129"/>
                  </a:lnTo>
                  <a:lnTo>
                    <a:pt x="33410" y="337372"/>
                  </a:lnTo>
                  <a:lnTo>
                    <a:pt x="54690" y="333060"/>
                  </a:lnTo>
                  <a:lnTo>
                    <a:pt x="574126" y="333060"/>
                  </a:lnTo>
                  <a:lnTo>
                    <a:pt x="575919" y="334858"/>
                  </a:lnTo>
                  <a:lnTo>
                    <a:pt x="575919" y="341151"/>
                  </a:lnTo>
                  <a:lnTo>
                    <a:pt x="54696" y="341151"/>
                  </a:lnTo>
                  <a:lnTo>
                    <a:pt x="36740" y="344826"/>
                  </a:lnTo>
                  <a:lnTo>
                    <a:pt x="22007" y="354823"/>
                  </a:lnTo>
                  <a:lnTo>
                    <a:pt x="12037" y="369596"/>
                  </a:lnTo>
                  <a:lnTo>
                    <a:pt x="8371" y="387600"/>
                  </a:lnTo>
                  <a:lnTo>
                    <a:pt x="8371" y="901237"/>
                  </a:lnTo>
                  <a:lnTo>
                    <a:pt x="372004" y="901237"/>
                  </a:lnTo>
                  <a:lnTo>
                    <a:pt x="371791" y="901536"/>
                  </a:lnTo>
                  <a:lnTo>
                    <a:pt x="575919" y="901536"/>
                  </a:lnTo>
                  <a:lnTo>
                    <a:pt x="575919" y="901836"/>
                  </a:lnTo>
                  <a:lnTo>
                    <a:pt x="772277" y="901836"/>
                  </a:lnTo>
                  <a:lnTo>
                    <a:pt x="773472" y="902735"/>
                  </a:lnTo>
                  <a:lnTo>
                    <a:pt x="774369" y="903934"/>
                  </a:lnTo>
                  <a:lnTo>
                    <a:pt x="774967" y="905132"/>
                  </a:lnTo>
                  <a:lnTo>
                    <a:pt x="774967" y="906930"/>
                  </a:lnTo>
                  <a:lnTo>
                    <a:pt x="774369" y="908129"/>
                  </a:lnTo>
                  <a:lnTo>
                    <a:pt x="773658" y="909927"/>
                  </a:lnTo>
                  <a:lnTo>
                    <a:pt x="574126" y="909927"/>
                  </a:lnTo>
                  <a:lnTo>
                    <a:pt x="574126" y="1080777"/>
                  </a:lnTo>
                  <a:lnTo>
                    <a:pt x="502098" y="1080777"/>
                  </a:lnTo>
                  <a:lnTo>
                    <a:pt x="438439" y="1094225"/>
                  </a:lnTo>
                  <a:lnTo>
                    <a:pt x="405115" y="1120858"/>
                  </a:lnTo>
                  <a:lnTo>
                    <a:pt x="376274" y="1194016"/>
                  </a:lnTo>
                  <a:lnTo>
                    <a:pt x="383031" y="1227602"/>
                  </a:lnTo>
                  <a:lnTo>
                    <a:pt x="400072" y="1256834"/>
                  </a:lnTo>
                  <a:lnTo>
                    <a:pt x="425237" y="1279605"/>
                  </a:lnTo>
                  <a:lnTo>
                    <a:pt x="456371" y="1293806"/>
                  </a:lnTo>
                  <a:lnTo>
                    <a:pt x="485987" y="1297655"/>
                  </a:lnTo>
                  <a:lnTo>
                    <a:pt x="574126" y="1297655"/>
                  </a:lnTo>
                  <a:lnTo>
                    <a:pt x="574126" y="1460424"/>
                  </a:lnTo>
                  <a:lnTo>
                    <a:pt x="1087362" y="1460424"/>
                  </a:lnTo>
                  <a:lnTo>
                    <a:pt x="1083609" y="1462957"/>
                  </a:lnTo>
                  <a:lnTo>
                    <a:pt x="1053218" y="1469114"/>
                  </a:lnTo>
                  <a:close/>
                </a:path>
                <a:path w="1441450" h="1469390">
                  <a:moveTo>
                    <a:pt x="571741" y="562308"/>
                  </a:moveTo>
                  <a:lnTo>
                    <a:pt x="569948" y="561709"/>
                  </a:lnTo>
                  <a:lnTo>
                    <a:pt x="568454" y="561110"/>
                  </a:lnTo>
                  <a:lnTo>
                    <a:pt x="567258" y="559611"/>
                  </a:lnTo>
                  <a:lnTo>
                    <a:pt x="567258" y="341151"/>
                  </a:lnTo>
                  <a:lnTo>
                    <a:pt x="575919" y="341151"/>
                  </a:lnTo>
                  <a:lnTo>
                    <a:pt x="575919" y="547325"/>
                  </a:lnTo>
                  <a:lnTo>
                    <a:pt x="589345" y="547325"/>
                  </a:lnTo>
                  <a:lnTo>
                    <a:pt x="574431" y="560510"/>
                  </a:lnTo>
                  <a:lnTo>
                    <a:pt x="573534" y="561709"/>
                  </a:lnTo>
                  <a:lnTo>
                    <a:pt x="571741" y="562308"/>
                  </a:lnTo>
                  <a:close/>
                </a:path>
                <a:path w="1441450" h="1469390">
                  <a:moveTo>
                    <a:pt x="901593" y="671039"/>
                  </a:moveTo>
                  <a:lnTo>
                    <a:pt x="901377" y="671039"/>
                  </a:lnTo>
                  <a:lnTo>
                    <a:pt x="852148" y="468811"/>
                  </a:lnTo>
                  <a:lnTo>
                    <a:pt x="852075" y="468511"/>
                  </a:lnTo>
                  <a:lnTo>
                    <a:pt x="885250" y="484993"/>
                  </a:lnTo>
                  <a:lnTo>
                    <a:pt x="920666" y="490462"/>
                  </a:lnTo>
                  <a:lnTo>
                    <a:pt x="1429362" y="490462"/>
                  </a:lnTo>
                  <a:lnTo>
                    <a:pt x="1441148" y="538940"/>
                  </a:lnTo>
                  <a:lnTo>
                    <a:pt x="1246883" y="586588"/>
                  </a:lnTo>
                  <a:lnTo>
                    <a:pt x="1273071" y="610093"/>
                  </a:lnTo>
                  <a:lnTo>
                    <a:pt x="1281768" y="623741"/>
                  </a:lnTo>
                  <a:lnTo>
                    <a:pt x="1094160" y="623741"/>
                  </a:lnTo>
                  <a:lnTo>
                    <a:pt x="901593" y="671039"/>
                  </a:lnTo>
                  <a:close/>
                </a:path>
                <a:path w="1441450" h="1469390">
                  <a:moveTo>
                    <a:pt x="589345" y="547325"/>
                  </a:moveTo>
                  <a:lnTo>
                    <a:pt x="575919" y="547325"/>
                  </a:lnTo>
                  <a:lnTo>
                    <a:pt x="605269" y="525111"/>
                  </a:lnTo>
                  <a:lnTo>
                    <a:pt x="638794" y="512787"/>
                  </a:lnTo>
                  <a:lnTo>
                    <a:pt x="674056" y="510915"/>
                  </a:lnTo>
                  <a:lnTo>
                    <a:pt x="703041" y="518580"/>
                  </a:lnTo>
                  <a:lnTo>
                    <a:pt x="670256" y="518580"/>
                  </a:lnTo>
                  <a:lnTo>
                    <a:pt x="635102" y="521740"/>
                  </a:lnTo>
                  <a:lnTo>
                    <a:pt x="602188" y="535970"/>
                  </a:lnTo>
                  <a:lnTo>
                    <a:pt x="589345" y="547325"/>
                  </a:lnTo>
                  <a:close/>
                </a:path>
                <a:path w="1441450" h="1469390">
                  <a:moveTo>
                    <a:pt x="706921" y="731248"/>
                  </a:moveTo>
                  <a:lnTo>
                    <a:pt x="644292" y="731248"/>
                  </a:lnTo>
                  <a:lnTo>
                    <a:pt x="682314" y="730995"/>
                  </a:lnTo>
                  <a:lnTo>
                    <a:pt x="717590" y="717538"/>
                  </a:lnTo>
                  <a:lnTo>
                    <a:pt x="754650" y="677457"/>
                  </a:lnTo>
                  <a:lnTo>
                    <a:pt x="767469" y="623741"/>
                  </a:lnTo>
                  <a:lnTo>
                    <a:pt x="767501" y="623441"/>
                  </a:lnTo>
                  <a:lnTo>
                    <a:pt x="762528" y="593198"/>
                  </a:lnTo>
                  <a:lnTo>
                    <a:pt x="749681" y="566017"/>
                  </a:lnTo>
                  <a:lnTo>
                    <a:pt x="730054" y="543499"/>
                  </a:lnTo>
                  <a:lnTo>
                    <a:pt x="704738" y="527247"/>
                  </a:lnTo>
                  <a:lnTo>
                    <a:pt x="670256" y="518580"/>
                  </a:lnTo>
                  <a:lnTo>
                    <a:pt x="703041" y="518580"/>
                  </a:lnTo>
                  <a:lnTo>
                    <a:pt x="757044" y="561709"/>
                  </a:lnTo>
                  <a:lnTo>
                    <a:pt x="776411" y="623441"/>
                  </a:lnTo>
                  <a:lnTo>
                    <a:pt x="776461" y="623741"/>
                  </a:lnTo>
                  <a:lnTo>
                    <a:pt x="773225" y="654022"/>
                  </a:lnTo>
                  <a:lnTo>
                    <a:pt x="762676" y="681915"/>
                  </a:lnTo>
                  <a:lnTo>
                    <a:pt x="745570" y="706043"/>
                  </a:lnTo>
                  <a:lnTo>
                    <a:pt x="722664" y="725030"/>
                  </a:lnTo>
                  <a:lnTo>
                    <a:pt x="706921" y="731248"/>
                  </a:lnTo>
                  <a:close/>
                </a:path>
                <a:path w="1441450" h="1469390">
                  <a:moveTo>
                    <a:pt x="1184073" y="798463"/>
                  </a:moveTo>
                  <a:lnTo>
                    <a:pt x="1126933" y="771109"/>
                  </a:lnTo>
                  <a:lnTo>
                    <a:pt x="1096346" y="732128"/>
                  </a:lnTo>
                  <a:lnTo>
                    <a:pt x="1084802" y="660956"/>
                  </a:lnTo>
                  <a:lnTo>
                    <a:pt x="1094160" y="623741"/>
                  </a:lnTo>
                  <a:lnTo>
                    <a:pt x="1281768" y="623741"/>
                  </a:lnTo>
                  <a:lnTo>
                    <a:pt x="1291414" y="638880"/>
                  </a:lnTo>
                  <a:lnTo>
                    <a:pt x="1301016" y="671039"/>
                  </a:lnTo>
                  <a:lnTo>
                    <a:pt x="1300978" y="704652"/>
                  </a:lnTo>
                  <a:lnTo>
                    <a:pt x="1277965" y="759380"/>
                  </a:lnTo>
                  <a:lnTo>
                    <a:pt x="1225364" y="796352"/>
                  </a:lnTo>
                  <a:lnTo>
                    <a:pt x="1184073" y="798463"/>
                  </a:lnTo>
                  <a:close/>
                </a:path>
                <a:path w="1441450" h="1469390">
                  <a:moveTo>
                    <a:pt x="575919" y="901536"/>
                  </a:moveTo>
                  <a:lnTo>
                    <a:pt x="567252" y="901536"/>
                  </a:lnTo>
                  <a:lnTo>
                    <a:pt x="567252" y="695662"/>
                  </a:lnTo>
                  <a:lnTo>
                    <a:pt x="568448" y="694164"/>
                  </a:lnTo>
                  <a:lnTo>
                    <a:pt x="569948" y="693564"/>
                  </a:lnTo>
                  <a:lnTo>
                    <a:pt x="571442" y="692665"/>
                  </a:lnTo>
                  <a:lnTo>
                    <a:pt x="573235" y="693265"/>
                  </a:lnTo>
                  <a:lnTo>
                    <a:pt x="574132" y="694164"/>
                  </a:lnTo>
                  <a:lnTo>
                    <a:pt x="591751" y="707349"/>
                  </a:lnTo>
                  <a:lnTo>
                    <a:pt x="575919" y="707349"/>
                  </a:lnTo>
                  <a:lnTo>
                    <a:pt x="575919" y="901536"/>
                  </a:lnTo>
                  <a:close/>
                </a:path>
                <a:path w="1441450" h="1469390">
                  <a:moveTo>
                    <a:pt x="648395" y="740575"/>
                  </a:moveTo>
                  <a:lnTo>
                    <a:pt x="610364" y="729792"/>
                  </a:lnTo>
                  <a:lnTo>
                    <a:pt x="575919" y="707349"/>
                  </a:lnTo>
                  <a:lnTo>
                    <a:pt x="591751" y="707349"/>
                  </a:lnTo>
                  <a:lnTo>
                    <a:pt x="607054" y="718802"/>
                  </a:lnTo>
                  <a:lnTo>
                    <a:pt x="644292" y="731248"/>
                  </a:lnTo>
                  <a:lnTo>
                    <a:pt x="706921" y="731248"/>
                  </a:lnTo>
                  <a:lnTo>
                    <a:pt x="686875" y="739166"/>
                  </a:lnTo>
                  <a:lnTo>
                    <a:pt x="648395" y="740575"/>
                  </a:lnTo>
                  <a:close/>
                </a:path>
                <a:path w="1441450" h="1469390">
                  <a:moveTo>
                    <a:pt x="372004" y="901237"/>
                  </a:moveTo>
                  <a:lnTo>
                    <a:pt x="209209" y="901237"/>
                  </a:lnTo>
                  <a:lnTo>
                    <a:pt x="192711" y="868975"/>
                  </a:lnTo>
                  <a:lnTo>
                    <a:pt x="185520" y="835084"/>
                  </a:lnTo>
                  <a:lnTo>
                    <a:pt x="187856" y="801530"/>
                  </a:lnTo>
                  <a:lnTo>
                    <a:pt x="199938" y="770280"/>
                  </a:lnTo>
                  <a:lnTo>
                    <a:pt x="206172" y="761253"/>
                  </a:lnTo>
                  <a:lnTo>
                    <a:pt x="223105" y="743235"/>
                  </a:lnTo>
                  <a:lnTo>
                    <a:pt x="250911" y="725030"/>
                  </a:lnTo>
                  <a:lnTo>
                    <a:pt x="251104" y="725030"/>
                  </a:lnTo>
                  <a:lnTo>
                    <a:pt x="289303" y="715740"/>
                  </a:lnTo>
                  <a:lnTo>
                    <a:pt x="351626" y="732128"/>
                  </a:lnTo>
                  <a:lnTo>
                    <a:pt x="394206" y="781068"/>
                  </a:lnTo>
                  <a:lnTo>
                    <a:pt x="402472" y="812450"/>
                  </a:lnTo>
                  <a:lnTo>
                    <a:pt x="401155" y="844449"/>
                  </a:lnTo>
                  <a:lnTo>
                    <a:pt x="390760" y="874875"/>
                  </a:lnTo>
                  <a:lnTo>
                    <a:pt x="372004" y="901237"/>
                  </a:lnTo>
                  <a:close/>
                </a:path>
                <a:path w="1441450" h="1469390">
                  <a:moveTo>
                    <a:pt x="892328" y="1100818"/>
                  </a:moveTo>
                  <a:lnTo>
                    <a:pt x="856558" y="1100818"/>
                  </a:lnTo>
                  <a:lnTo>
                    <a:pt x="889551" y="1093167"/>
                  </a:lnTo>
                  <a:lnTo>
                    <a:pt x="914278" y="1078043"/>
                  </a:lnTo>
                  <a:lnTo>
                    <a:pt x="930318" y="1062469"/>
                  </a:lnTo>
                  <a:lnTo>
                    <a:pt x="937253" y="1053470"/>
                  </a:lnTo>
                  <a:lnTo>
                    <a:pt x="951646" y="1019935"/>
                  </a:lnTo>
                  <a:lnTo>
                    <a:pt x="954214" y="982747"/>
                  </a:lnTo>
                  <a:lnTo>
                    <a:pt x="945239" y="944661"/>
                  </a:lnTo>
                  <a:lnTo>
                    <a:pt x="924999" y="908429"/>
                  </a:lnTo>
                  <a:lnTo>
                    <a:pt x="924103" y="906930"/>
                  </a:lnTo>
                  <a:lnTo>
                    <a:pt x="924222" y="905132"/>
                  </a:lnTo>
                  <a:lnTo>
                    <a:pt x="925179" y="902735"/>
                  </a:lnTo>
                  <a:lnTo>
                    <a:pt x="925298" y="902435"/>
                  </a:lnTo>
                  <a:lnTo>
                    <a:pt x="926793" y="901536"/>
                  </a:lnTo>
                  <a:lnTo>
                    <a:pt x="1129729" y="901536"/>
                  </a:lnTo>
                  <a:lnTo>
                    <a:pt x="1131522" y="903334"/>
                  </a:lnTo>
                  <a:lnTo>
                    <a:pt x="1131522" y="909927"/>
                  </a:lnTo>
                  <a:lnTo>
                    <a:pt x="936357" y="909927"/>
                  </a:lnTo>
                  <a:lnTo>
                    <a:pt x="955097" y="947260"/>
                  </a:lnTo>
                  <a:lnTo>
                    <a:pt x="962769" y="986081"/>
                  </a:lnTo>
                  <a:lnTo>
                    <a:pt x="959178" y="1023835"/>
                  </a:lnTo>
                  <a:lnTo>
                    <a:pt x="944127" y="1057965"/>
                  </a:lnTo>
                  <a:lnTo>
                    <a:pt x="935572" y="1069043"/>
                  </a:lnTo>
                  <a:lnTo>
                    <a:pt x="918051" y="1085684"/>
                  </a:lnTo>
                  <a:lnTo>
                    <a:pt x="892328" y="1100818"/>
                  </a:lnTo>
                  <a:close/>
                </a:path>
                <a:path w="1441450" h="1469390">
                  <a:moveTo>
                    <a:pt x="856558" y="1108909"/>
                  </a:moveTo>
                  <a:lnTo>
                    <a:pt x="812214" y="1100631"/>
                  </a:lnTo>
                  <a:lnTo>
                    <a:pt x="774369" y="1075046"/>
                  </a:lnTo>
                  <a:lnTo>
                    <a:pt x="752934" y="1041450"/>
                  </a:lnTo>
                  <a:lnTo>
                    <a:pt x="743884" y="1000465"/>
                  </a:lnTo>
                  <a:lnTo>
                    <a:pt x="747387" y="955491"/>
                  </a:lnTo>
                  <a:lnTo>
                    <a:pt x="763503" y="910227"/>
                  </a:lnTo>
                  <a:lnTo>
                    <a:pt x="763610" y="909927"/>
                  </a:lnTo>
                  <a:lnTo>
                    <a:pt x="773658" y="909927"/>
                  </a:lnTo>
                  <a:lnTo>
                    <a:pt x="756815" y="952541"/>
                  </a:lnTo>
                  <a:lnTo>
                    <a:pt x="752066" y="996644"/>
                  </a:lnTo>
                  <a:lnTo>
                    <a:pt x="760037" y="1036871"/>
                  </a:lnTo>
                  <a:lnTo>
                    <a:pt x="780645" y="1069652"/>
                  </a:lnTo>
                  <a:lnTo>
                    <a:pt x="828348" y="1097802"/>
                  </a:lnTo>
                  <a:lnTo>
                    <a:pt x="856558" y="1100818"/>
                  </a:lnTo>
                  <a:lnTo>
                    <a:pt x="892328" y="1100818"/>
                  </a:lnTo>
                  <a:lnTo>
                    <a:pt x="891676" y="1101202"/>
                  </a:lnTo>
                  <a:lnTo>
                    <a:pt x="856558" y="1108909"/>
                  </a:lnTo>
                  <a:close/>
                </a:path>
                <a:path w="1441450" h="1469390">
                  <a:moveTo>
                    <a:pt x="1087362" y="1460424"/>
                  </a:moveTo>
                  <a:lnTo>
                    <a:pt x="1053514" y="1460424"/>
                  </a:lnTo>
                  <a:lnTo>
                    <a:pt x="1080706" y="1454903"/>
                  </a:lnTo>
                  <a:lnTo>
                    <a:pt x="1102939" y="1439859"/>
                  </a:lnTo>
                  <a:lnTo>
                    <a:pt x="1117944" y="1417566"/>
                  </a:lnTo>
                  <a:lnTo>
                    <a:pt x="1123389" y="1390600"/>
                  </a:lnTo>
                  <a:lnTo>
                    <a:pt x="1123449" y="1390300"/>
                  </a:lnTo>
                  <a:lnTo>
                    <a:pt x="1123150" y="1390300"/>
                  </a:lnTo>
                  <a:lnTo>
                    <a:pt x="1123150" y="909927"/>
                  </a:lnTo>
                  <a:lnTo>
                    <a:pt x="1131522" y="909927"/>
                  </a:lnTo>
                  <a:lnTo>
                    <a:pt x="1131522" y="1390600"/>
                  </a:lnTo>
                  <a:lnTo>
                    <a:pt x="1125339" y="1421199"/>
                  </a:lnTo>
                  <a:lnTo>
                    <a:pt x="1108509" y="1446152"/>
                  </a:lnTo>
                  <a:lnTo>
                    <a:pt x="1087362" y="1460424"/>
                  </a:lnTo>
                  <a:close/>
                </a:path>
                <a:path w="1441450" h="1469390">
                  <a:moveTo>
                    <a:pt x="574126" y="1297655"/>
                  </a:moveTo>
                  <a:lnTo>
                    <a:pt x="485987" y="1297655"/>
                  </a:lnTo>
                  <a:lnTo>
                    <a:pt x="515099" y="1293357"/>
                  </a:lnTo>
                  <a:lnTo>
                    <a:pt x="542194" y="1281417"/>
                  </a:lnTo>
                  <a:lnTo>
                    <a:pt x="565758" y="1262341"/>
                  </a:lnTo>
                  <a:lnTo>
                    <a:pt x="565758" y="1102616"/>
                  </a:lnTo>
                  <a:lnTo>
                    <a:pt x="534853" y="1087356"/>
                  </a:lnTo>
                  <a:lnTo>
                    <a:pt x="502098" y="1080777"/>
                  </a:lnTo>
                  <a:lnTo>
                    <a:pt x="574126" y="1080777"/>
                  </a:lnTo>
                  <a:lnTo>
                    <a:pt x="574126" y="1297655"/>
                  </a:lnTo>
                  <a:close/>
                </a:path>
              </a:pathLst>
            </a:custGeom>
            <a:solidFill>
              <a:srgbClr val="09417D"/>
            </a:solidFill>
          </p:spPr>
          <p:txBody>
            <a:bodyPr wrap="square" lIns="0" tIns="0" rIns="0" bIns="0" rtlCol="0"/>
            <a:lstStyle/>
            <a:p>
              <a:endParaRPr/>
            </a:p>
          </p:txBody>
        </p:sp>
      </p:grpSp>
      <p:grpSp>
        <p:nvGrpSpPr>
          <p:cNvPr id="6" name="object 6"/>
          <p:cNvGrpSpPr/>
          <p:nvPr/>
        </p:nvGrpSpPr>
        <p:grpSpPr>
          <a:xfrm>
            <a:off x="1679949" y="1833492"/>
            <a:ext cx="7269480" cy="6830059"/>
            <a:chOff x="1679949" y="1833492"/>
            <a:chExt cx="7269480" cy="6830059"/>
          </a:xfrm>
        </p:grpSpPr>
        <p:sp>
          <p:nvSpPr>
            <p:cNvPr id="7" name="object 7"/>
            <p:cNvSpPr/>
            <p:nvPr/>
          </p:nvSpPr>
          <p:spPr>
            <a:xfrm>
              <a:off x="1679949" y="1833492"/>
              <a:ext cx="7269480" cy="6830059"/>
            </a:xfrm>
            <a:custGeom>
              <a:avLst/>
              <a:gdLst/>
              <a:ahLst/>
              <a:cxnLst/>
              <a:rect l="l" t="t" r="r" b="b"/>
              <a:pathLst>
                <a:path w="7269480" h="6830059">
                  <a:moveTo>
                    <a:pt x="6018964" y="6589713"/>
                  </a:moveTo>
                  <a:lnTo>
                    <a:pt x="5981828" y="6609815"/>
                  </a:lnTo>
                  <a:lnTo>
                    <a:pt x="5944820" y="6628902"/>
                  </a:lnTo>
                  <a:lnTo>
                    <a:pt x="5907939" y="6646992"/>
                  </a:lnTo>
                  <a:lnTo>
                    <a:pt x="5871181" y="6664105"/>
                  </a:lnTo>
                  <a:lnTo>
                    <a:pt x="5834545" y="6680258"/>
                  </a:lnTo>
                  <a:lnTo>
                    <a:pt x="5798028" y="6695469"/>
                  </a:lnTo>
                  <a:lnTo>
                    <a:pt x="5761627" y="6709756"/>
                  </a:lnTo>
                  <a:lnTo>
                    <a:pt x="5725340" y="6723139"/>
                  </a:lnTo>
                  <a:lnTo>
                    <a:pt x="5689164" y="6735634"/>
                  </a:lnTo>
                  <a:lnTo>
                    <a:pt x="5617137" y="6758037"/>
                  </a:lnTo>
                  <a:lnTo>
                    <a:pt x="5545524" y="6777110"/>
                  </a:lnTo>
                  <a:lnTo>
                    <a:pt x="5474307" y="6792999"/>
                  </a:lnTo>
                  <a:lnTo>
                    <a:pt x="5403465" y="6805851"/>
                  </a:lnTo>
                  <a:lnTo>
                    <a:pt x="5332978" y="6815810"/>
                  </a:lnTo>
                  <a:lnTo>
                    <a:pt x="5262827" y="6823022"/>
                  </a:lnTo>
                  <a:lnTo>
                    <a:pt x="5192991" y="6827634"/>
                  </a:lnTo>
                  <a:lnTo>
                    <a:pt x="5123450" y="6829790"/>
                  </a:lnTo>
                  <a:lnTo>
                    <a:pt x="5088783" y="6829993"/>
                  </a:lnTo>
                  <a:lnTo>
                    <a:pt x="5054184" y="6829637"/>
                  </a:lnTo>
                  <a:lnTo>
                    <a:pt x="4985173" y="6827320"/>
                  </a:lnTo>
                  <a:lnTo>
                    <a:pt x="4916398" y="6822985"/>
                  </a:lnTo>
                  <a:lnTo>
                    <a:pt x="4847837" y="6816778"/>
                  </a:lnTo>
                  <a:lnTo>
                    <a:pt x="4779472" y="6808845"/>
                  </a:lnTo>
                  <a:lnTo>
                    <a:pt x="4711282" y="6799330"/>
                  </a:lnTo>
                  <a:lnTo>
                    <a:pt x="4609282" y="6782413"/>
                  </a:lnTo>
                  <a:lnTo>
                    <a:pt x="4541442" y="6769584"/>
                  </a:lnTo>
                  <a:lnTo>
                    <a:pt x="4473708" y="6755684"/>
                  </a:lnTo>
                  <a:lnTo>
                    <a:pt x="4406058" y="6740859"/>
                  </a:lnTo>
                  <a:lnTo>
                    <a:pt x="4304700" y="6717205"/>
                  </a:lnTo>
                  <a:lnTo>
                    <a:pt x="4169667" y="6683789"/>
                  </a:lnTo>
                  <a:lnTo>
                    <a:pt x="3865526" y="6606440"/>
                  </a:lnTo>
                  <a:lnTo>
                    <a:pt x="3763808" y="6581739"/>
                  </a:lnTo>
                  <a:lnTo>
                    <a:pt x="3695845" y="6565998"/>
                  </a:lnTo>
                  <a:lnTo>
                    <a:pt x="3627736" y="6551008"/>
                  </a:lnTo>
                  <a:lnTo>
                    <a:pt x="3559462" y="6536914"/>
                  </a:lnTo>
                  <a:lnTo>
                    <a:pt x="3491003" y="6523862"/>
                  </a:lnTo>
                  <a:lnTo>
                    <a:pt x="3422340" y="6511997"/>
                  </a:lnTo>
                  <a:lnTo>
                    <a:pt x="3353451" y="6501467"/>
                  </a:lnTo>
                  <a:lnTo>
                    <a:pt x="3284317" y="6492415"/>
                  </a:lnTo>
                  <a:lnTo>
                    <a:pt x="3214918" y="6484989"/>
                  </a:lnTo>
                  <a:lnTo>
                    <a:pt x="3145234" y="6479333"/>
                  </a:lnTo>
                  <a:lnTo>
                    <a:pt x="3075245" y="6475594"/>
                  </a:lnTo>
                  <a:lnTo>
                    <a:pt x="3004931" y="6473916"/>
                  </a:lnTo>
                  <a:lnTo>
                    <a:pt x="2969646" y="6473896"/>
                  </a:lnTo>
                  <a:lnTo>
                    <a:pt x="2934272" y="6474447"/>
                  </a:lnTo>
                  <a:lnTo>
                    <a:pt x="2863248" y="6477331"/>
                  </a:lnTo>
                  <a:lnTo>
                    <a:pt x="2791839" y="6482714"/>
                  </a:lnTo>
                  <a:lnTo>
                    <a:pt x="2720024" y="6490743"/>
                  </a:lnTo>
                  <a:lnTo>
                    <a:pt x="2647785" y="6501562"/>
                  </a:lnTo>
                  <a:lnTo>
                    <a:pt x="2575100" y="6515317"/>
                  </a:lnTo>
                  <a:lnTo>
                    <a:pt x="2501950" y="6532155"/>
                  </a:lnTo>
                  <a:lnTo>
                    <a:pt x="2428316" y="6552220"/>
                  </a:lnTo>
                  <a:lnTo>
                    <a:pt x="2391310" y="6563509"/>
                  </a:lnTo>
                  <a:lnTo>
                    <a:pt x="2303667" y="6592112"/>
                  </a:lnTo>
                  <a:lnTo>
                    <a:pt x="2253575" y="6607259"/>
                  </a:lnTo>
                  <a:lnTo>
                    <a:pt x="2203903" y="6621117"/>
                  </a:lnTo>
                  <a:lnTo>
                    <a:pt x="2154657" y="6633701"/>
                  </a:lnTo>
                  <a:lnTo>
                    <a:pt x="2105840" y="6645029"/>
                  </a:lnTo>
                  <a:lnTo>
                    <a:pt x="2057458" y="6655117"/>
                  </a:lnTo>
                  <a:lnTo>
                    <a:pt x="2009515" y="6663982"/>
                  </a:lnTo>
                  <a:lnTo>
                    <a:pt x="1962015" y="6671639"/>
                  </a:lnTo>
                  <a:lnTo>
                    <a:pt x="1914964" y="6678106"/>
                  </a:lnTo>
                  <a:lnTo>
                    <a:pt x="1868365" y="6683398"/>
                  </a:lnTo>
                  <a:lnTo>
                    <a:pt x="1822224" y="6687533"/>
                  </a:lnTo>
                  <a:lnTo>
                    <a:pt x="1776545" y="6690526"/>
                  </a:lnTo>
                  <a:lnTo>
                    <a:pt x="1731332" y="6692394"/>
                  </a:lnTo>
                  <a:lnTo>
                    <a:pt x="1686591" y="6693154"/>
                  </a:lnTo>
                  <a:lnTo>
                    <a:pt x="1642325" y="6692822"/>
                  </a:lnTo>
                  <a:lnTo>
                    <a:pt x="1598540" y="6691414"/>
                  </a:lnTo>
                  <a:lnTo>
                    <a:pt x="1555240" y="6688948"/>
                  </a:lnTo>
                  <a:lnTo>
                    <a:pt x="1512429" y="6685438"/>
                  </a:lnTo>
                  <a:lnTo>
                    <a:pt x="1470113" y="6680903"/>
                  </a:lnTo>
                  <a:lnTo>
                    <a:pt x="1428295" y="6675357"/>
                  </a:lnTo>
                  <a:lnTo>
                    <a:pt x="1386981" y="6668819"/>
                  </a:lnTo>
                  <a:lnTo>
                    <a:pt x="1346175" y="6661303"/>
                  </a:lnTo>
                  <a:lnTo>
                    <a:pt x="1305881" y="6652827"/>
                  </a:lnTo>
                  <a:lnTo>
                    <a:pt x="1266105" y="6643407"/>
                  </a:lnTo>
                  <a:lnTo>
                    <a:pt x="1226850" y="6633060"/>
                  </a:lnTo>
                  <a:lnTo>
                    <a:pt x="1188122" y="6621802"/>
                  </a:lnTo>
                  <a:lnTo>
                    <a:pt x="1149925" y="6609649"/>
                  </a:lnTo>
                  <a:lnTo>
                    <a:pt x="1112263" y="6596618"/>
                  </a:lnTo>
                  <a:lnTo>
                    <a:pt x="1075142" y="6582725"/>
                  </a:lnTo>
                  <a:lnTo>
                    <a:pt x="1038565" y="6567987"/>
                  </a:lnTo>
                  <a:lnTo>
                    <a:pt x="1002538" y="6552421"/>
                  </a:lnTo>
                  <a:lnTo>
                    <a:pt x="967065" y="6536042"/>
                  </a:lnTo>
                  <a:lnTo>
                    <a:pt x="932150" y="6518867"/>
                  </a:lnTo>
                  <a:lnTo>
                    <a:pt x="897799" y="6500913"/>
                  </a:lnTo>
                  <a:lnTo>
                    <a:pt x="864016" y="6482195"/>
                  </a:lnTo>
                  <a:lnTo>
                    <a:pt x="830804" y="6462731"/>
                  </a:lnTo>
                  <a:lnTo>
                    <a:pt x="798170" y="6442538"/>
                  </a:lnTo>
                  <a:lnTo>
                    <a:pt x="766118" y="6421630"/>
                  </a:lnTo>
                  <a:lnTo>
                    <a:pt x="734652" y="6400025"/>
                  </a:lnTo>
                  <a:lnTo>
                    <a:pt x="673496" y="6354790"/>
                  </a:lnTo>
                  <a:lnTo>
                    <a:pt x="614741" y="6306964"/>
                  </a:lnTo>
                  <a:lnTo>
                    <a:pt x="558422" y="6256678"/>
                  </a:lnTo>
                  <a:lnTo>
                    <a:pt x="504578" y="6204064"/>
                  </a:lnTo>
                  <a:lnTo>
                    <a:pt x="453243" y="6149254"/>
                  </a:lnTo>
                  <a:lnTo>
                    <a:pt x="404456" y="6092379"/>
                  </a:lnTo>
                  <a:lnTo>
                    <a:pt x="358253" y="6033570"/>
                  </a:lnTo>
                  <a:lnTo>
                    <a:pt x="314671" y="5972960"/>
                  </a:lnTo>
                  <a:lnTo>
                    <a:pt x="273746" y="5910680"/>
                  </a:lnTo>
                  <a:lnTo>
                    <a:pt x="235517" y="5846862"/>
                  </a:lnTo>
                  <a:lnTo>
                    <a:pt x="200018" y="5781636"/>
                  </a:lnTo>
                  <a:lnTo>
                    <a:pt x="167287" y="5715136"/>
                  </a:lnTo>
                  <a:lnTo>
                    <a:pt x="137362" y="5647492"/>
                  </a:lnTo>
                  <a:lnTo>
                    <a:pt x="110278" y="5578836"/>
                  </a:lnTo>
                  <a:lnTo>
                    <a:pt x="86072" y="5509300"/>
                  </a:lnTo>
                  <a:lnTo>
                    <a:pt x="64782" y="5439015"/>
                  </a:lnTo>
                  <a:lnTo>
                    <a:pt x="46444" y="5368113"/>
                  </a:lnTo>
                  <a:lnTo>
                    <a:pt x="31095" y="5296725"/>
                  </a:lnTo>
                  <a:lnTo>
                    <a:pt x="18772" y="5224984"/>
                  </a:lnTo>
                  <a:lnTo>
                    <a:pt x="9511" y="5153020"/>
                  </a:lnTo>
                  <a:lnTo>
                    <a:pt x="3350" y="5080966"/>
                  </a:lnTo>
                  <a:lnTo>
                    <a:pt x="325" y="5008952"/>
                  </a:lnTo>
                  <a:lnTo>
                    <a:pt x="0" y="4973002"/>
                  </a:lnTo>
                  <a:lnTo>
                    <a:pt x="472" y="4937111"/>
                  </a:lnTo>
                  <a:lnTo>
                    <a:pt x="3830" y="4865574"/>
                  </a:lnTo>
                  <a:lnTo>
                    <a:pt x="10434" y="4794473"/>
                  </a:lnTo>
                  <a:lnTo>
                    <a:pt x="20321" y="4723939"/>
                  </a:lnTo>
                  <a:lnTo>
                    <a:pt x="33528" y="4654104"/>
                  </a:lnTo>
                  <a:lnTo>
                    <a:pt x="50093" y="4585100"/>
                  </a:lnTo>
                  <a:lnTo>
                    <a:pt x="70051" y="4517058"/>
                  </a:lnTo>
                  <a:lnTo>
                    <a:pt x="93440" y="4450110"/>
                  </a:lnTo>
                  <a:lnTo>
                    <a:pt x="120296" y="4384387"/>
                  </a:lnTo>
                  <a:lnTo>
                    <a:pt x="150657" y="4320021"/>
                  </a:lnTo>
                  <a:lnTo>
                    <a:pt x="184558" y="4257144"/>
                  </a:lnTo>
                  <a:lnTo>
                    <a:pt x="222037" y="4195887"/>
                  </a:lnTo>
                  <a:lnTo>
                    <a:pt x="263131" y="4136382"/>
                  </a:lnTo>
                  <a:lnTo>
                    <a:pt x="319654" y="4062198"/>
                  </a:lnTo>
                  <a:lnTo>
                    <a:pt x="352941" y="4017734"/>
                  </a:lnTo>
                  <a:lnTo>
                    <a:pt x="384924" y="3973926"/>
                  </a:lnTo>
                  <a:lnTo>
                    <a:pt x="415623" y="3930767"/>
                  </a:lnTo>
                  <a:lnTo>
                    <a:pt x="445056" y="3888248"/>
                  </a:lnTo>
                  <a:lnTo>
                    <a:pt x="473242" y="3846360"/>
                  </a:lnTo>
                  <a:lnTo>
                    <a:pt x="500200" y="3805096"/>
                  </a:lnTo>
                  <a:lnTo>
                    <a:pt x="525949" y="3764448"/>
                  </a:lnTo>
                  <a:lnTo>
                    <a:pt x="550507" y="3724406"/>
                  </a:lnTo>
                  <a:lnTo>
                    <a:pt x="573893" y="3684962"/>
                  </a:lnTo>
                  <a:lnTo>
                    <a:pt x="596126" y="3646109"/>
                  </a:lnTo>
                  <a:lnTo>
                    <a:pt x="617224" y="3607837"/>
                  </a:lnTo>
                  <a:lnTo>
                    <a:pt x="637208" y="3570139"/>
                  </a:lnTo>
                  <a:lnTo>
                    <a:pt x="656094" y="3533006"/>
                  </a:lnTo>
                  <a:lnTo>
                    <a:pt x="673903" y="3496430"/>
                  </a:lnTo>
                  <a:lnTo>
                    <a:pt x="690652" y="3460402"/>
                  </a:lnTo>
                  <a:lnTo>
                    <a:pt x="706361" y="3424915"/>
                  </a:lnTo>
                  <a:lnTo>
                    <a:pt x="734734" y="3355527"/>
                  </a:lnTo>
                  <a:lnTo>
                    <a:pt x="759171" y="3288199"/>
                  </a:lnTo>
                  <a:lnTo>
                    <a:pt x="779823" y="3222866"/>
                  </a:lnTo>
                  <a:lnTo>
                    <a:pt x="796839" y="3159460"/>
                  </a:lnTo>
                  <a:lnTo>
                    <a:pt x="810371" y="3097914"/>
                  </a:lnTo>
                  <a:lnTo>
                    <a:pt x="820568" y="3038163"/>
                  </a:lnTo>
                  <a:lnTo>
                    <a:pt x="827581" y="2980139"/>
                  </a:lnTo>
                  <a:lnTo>
                    <a:pt x="831561" y="2923776"/>
                  </a:lnTo>
                  <a:lnTo>
                    <a:pt x="832657" y="2869007"/>
                  </a:lnTo>
                  <a:lnTo>
                    <a:pt x="832170" y="2842199"/>
                  </a:lnTo>
                  <a:lnTo>
                    <a:pt x="829223" y="2789696"/>
                  </a:lnTo>
                  <a:lnTo>
                    <a:pt x="823768" y="2738621"/>
                  </a:lnTo>
                  <a:lnTo>
                    <a:pt x="815956" y="2688907"/>
                  </a:lnTo>
                  <a:lnTo>
                    <a:pt x="805937" y="2640486"/>
                  </a:lnTo>
                  <a:lnTo>
                    <a:pt x="793861" y="2593293"/>
                  </a:lnTo>
                  <a:lnTo>
                    <a:pt x="779879" y="2547262"/>
                  </a:lnTo>
                  <a:lnTo>
                    <a:pt x="764141" y="2502324"/>
                  </a:lnTo>
                  <a:lnTo>
                    <a:pt x="746798" y="2458414"/>
                  </a:lnTo>
                  <a:lnTo>
                    <a:pt x="727999" y="2415465"/>
                  </a:lnTo>
                  <a:lnTo>
                    <a:pt x="707895" y="2373410"/>
                  </a:lnTo>
                  <a:lnTo>
                    <a:pt x="675621" y="2311859"/>
                  </a:lnTo>
                  <a:lnTo>
                    <a:pt x="652913" y="2271749"/>
                  </a:lnTo>
                  <a:lnTo>
                    <a:pt x="629425" y="2232299"/>
                  </a:lnTo>
                  <a:lnTo>
                    <a:pt x="605309" y="2193444"/>
                  </a:lnTo>
                  <a:lnTo>
                    <a:pt x="568286" y="2136131"/>
                  </a:lnTo>
                  <a:lnTo>
                    <a:pt x="431529" y="1932506"/>
                  </a:lnTo>
                  <a:lnTo>
                    <a:pt x="396194" y="1877760"/>
                  </a:lnTo>
                  <a:lnTo>
                    <a:pt x="373606" y="1841228"/>
                  </a:lnTo>
                  <a:lnTo>
                    <a:pt x="351967" y="1804591"/>
                  </a:lnTo>
                  <a:lnTo>
                    <a:pt x="331429" y="1767782"/>
                  </a:lnTo>
                  <a:lnTo>
                    <a:pt x="312141" y="1730734"/>
                  </a:lnTo>
                  <a:lnTo>
                    <a:pt x="294255" y="1693381"/>
                  </a:lnTo>
                  <a:lnTo>
                    <a:pt x="277919" y="1655656"/>
                  </a:lnTo>
                  <a:lnTo>
                    <a:pt x="263286" y="1617492"/>
                  </a:lnTo>
                  <a:lnTo>
                    <a:pt x="250504" y="1578824"/>
                  </a:lnTo>
                  <a:lnTo>
                    <a:pt x="239725" y="1539583"/>
                  </a:lnTo>
                  <a:lnTo>
                    <a:pt x="231098" y="1499704"/>
                  </a:lnTo>
                  <a:lnTo>
                    <a:pt x="224774" y="1459120"/>
                  </a:lnTo>
                  <a:lnTo>
                    <a:pt x="220904" y="1417764"/>
                  </a:lnTo>
                  <a:lnTo>
                    <a:pt x="219637" y="1375569"/>
                  </a:lnTo>
                  <a:lnTo>
                    <a:pt x="220027" y="1354137"/>
                  </a:lnTo>
                  <a:lnTo>
                    <a:pt x="222947" y="1310559"/>
                  </a:lnTo>
                  <a:lnTo>
                    <a:pt x="228847" y="1265977"/>
                  </a:lnTo>
                  <a:lnTo>
                    <a:pt x="237877" y="1220323"/>
                  </a:lnTo>
                  <a:lnTo>
                    <a:pt x="250187" y="1173531"/>
                  </a:lnTo>
                  <a:lnTo>
                    <a:pt x="265927" y="1125534"/>
                  </a:lnTo>
                  <a:lnTo>
                    <a:pt x="285248" y="1076265"/>
                  </a:lnTo>
                  <a:lnTo>
                    <a:pt x="308301" y="1025658"/>
                  </a:lnTo>
                  <a:lnTo>
                    <a:pt x="335234" y="973646"/>
                  </a:lnTo>
                  <a:lnTo>
                    <a:pt x="366200" y="920162"/>
                  </a:lnTo>
                  <a:lnTo>
                    <a:pt x="401347" y="865140"/>
                  </a:lnTo>
                  <a:lnTo>
                    <a:pt x="440827" y="808514"/>
                  </a:lnTo>
                  <a:lnTo>
                    <a:pt x="484790" y="750216"/>
                  </a:lnTo>
                  <a:lnTo>
                    <a:pt x="533386" y="690179"/>
                  </a:lnTo>
                  <a:lnTo>
                    <a:pt x="563455" y="654906"/>
                  </a:lnTo>
                  <a:lnTo>
                    <a:pt x="593833" y="620607"/>
                  </a:lnTo>
                  <a:lnTo>
                    <a:pt x="624513" y="587278"/>
                  </a:lnTo>
                  <a:lnTo>
                    <a:pt x="655487" y="554916"/>
                  </a:lnTo>
                  <a:lnTo>
                    <a:pt x="686748" y="523517"/>
                  </a:lnTo>
                  <a:lnTo>
                    <a:pt x="718290" y="493075"/>
                  </a:lnTo>
                  <a:lnTo>
                    <a:pt x="750104" y="463589"/>
                  </a:lnTo>
                  <a:lnTo>
                    <a:pt x="782185" y="435053"/>
                  </a:lnTo>
                  <a:lnTo>
                    <a:pt x="814524" y="407463"/>
                  </a:lnTo>
                  <a:lnTo>
                    <a:pt x="847116" y="380816"/>
                  </a:lnTo>
                  <a:lnTo>
                    <a:pt x="879952" y="355108"/>
                  </a:lnTo>
                  <a:lnTo>
                    <a:pt x="913025" y="330335"/>
                  </a:lnTo>
                  <a:lnTo>
                    <a:pt x="946329" y="306492"/>
                  </a:lnTo>
                  <a:lnTo>
                    <a:pt x="979856" y="283575"/>
                  </a:lnTo>
                  <a:lnTo>
                    <a:pt x="1013600" y="261582"/>
                  </a:lnTo>
                  <a:lnTo>
                    <a:pt x="1047552" y="240507"/>
                  </a:lnTo>
                  <a:lnTo>
                    <a:pt x="1081707" y="220347"/>
                  </a:lnTo>
                  <a:lnTo>
                    <a:pt x="1116056" y="201098"/>
                  </a:lnTo>
                  <a:lnTo>
                    <a:pt x="1150593" y="182755"/>
                  </a:lnTo>
                  <a:lnTo>
                    <a:pt x="1185311" y="165316"/>
                  </a:lnTo>
                  <a:lnTo>
                    <a:pt x="1220203" y="148775"/>
                  </a:lnTo>
                  <a:lnTo>
                    <a:pt x="1255261" y="133129"/>
                  </a:lnTo>
                  <a:lnTo>
                    <a:pt x="1290478" y="118374"/>
                  </a:lnTo>
                  <a:lnTo>
                    <a:pt x="1361362" y="91521"/>
                  </a:lnTo>
                  <a:lnTo>
                    <a:pt x="1432798" y="68184"/>
                  </a:lnTo>
                  <a:lnTo>
                    <a:pt x="1504730" y="48332"/>
                  </a:lnTo>
                  <a:lnTo>
                    <a:pt x="1577100" y="31931"/>
                  </a:lnTo>
                  <a:lnTo>
                    <a:pt x="1649851" y="18951"/>
                  </a:lnTo>
                  <a:lnTo>
                    <a:pt x="1722927" y="9360"/>
                  </a:lnTo>
                  <a:lnTo>
                    <a:pt x="1796271" y="3126"/>
                  </a:lnTo>
                  <a:lnTo>
                    <a:pt x="1869826" y="217"/>
                  </a:lnTo>
                  <a:lnTo>
                    <a:pt x="1906664" y="0"/>
                  </a:lnTo>
                  <a:lnTo>
                    <a:pt x="1943534" y="601"/>
                  </a:lnTo>
                  <a:lnTo>
                    <a:pt x="2017340" y="4247"/>
                  </a:lnTo>
                  <a:lnTo>
                    <a:pt x="2091187" y="11123"/>
                  </a:lnTo>
                  <a:lnTo>
                    <a:pt x="2165016" y="21197"/>
                  </a:lnTo>
                  <a:lnTo>
                    <a:pt x="2238772" y="34436"/>
                  </a:lnTo>
                  <a:lnTo>
                    <a:pt x="2312398" y="50810"/>
                  </a:lnTo>
                  <a:lnTo>
                    <a:pt x="2385837" y="70287"/>
                  </a:lnTo>
                  <a:lnTo>
                    <a:pt x="2422468" y="81179"/>
                  </a:lnTo>
                  <a:lnTo>
                    <a:pt x="2459031" y="92835"/>
                  </a:lnTo>
                  <a:lnTo>
                    <a:pt x="2495519" y="105250"/>
                  </a:lnTo>
                  <a:lnTo>
                    <a:pt x="2531925" y="118421"/>
                  </a:lnTo>
                  <a:lnTo>
                    <a:pt x="2568241" y="132344"/>
                  </a:lnTo>
                  <a:lnTo>
                    <a:pt x="2604461" y="147014"/>
                  </a:lnTo>
                  <a:lnTo>
                    <a:pt x="2640577" y="162429"/>
                  </a:lnTo>
                  <a:lnTo>
                    <a:pt x="2676582" y="178583"/>
                  </a:lnTo>
                  <a:lnTo>
                    <a:pt x="2712469" y="195474"/>
                  </a:lnTo>
                  <a:lnTo>
                    <a:pt x="2748232" y="213096"/>
                  </a:lnTo>
                  <a:lnTo>
                    <a:pt x="2783862" y="231446"/>
                  </a:lnTo>
                  <a:lnTo>
                    <a:pt x="2819353" y="250520"/>
                  </a:lnTo>
                  <a:lnTo>
                    <a:pt x="2854698" y="270314"/>
                  </a:lnTo>
                  <a:lnTo>
                    <a:pt x="2889889" y="290824"/>
                  </a:lnTo>
                  <a:lnTo>
                    <a:pt x="2924920" y="312046"/>
                  </a:lnTo>
                  <a:lnTo>
                    <a:pt x="2959783" y="333976"/>
                  </a:lnTo>
                  <a:lnTo>
                    <a:pt x="2994471" y="356610"/>
                  </a:lnTo>
                  <a:lnTo>
                    <a:pt x="3028978" y="379945"/>
                  </a:lnTo>
                  <a:lnTo>
                    <a:pt x="3063295" y="403975"/>
                  </a:lnTo>
                  <a:lnTo>
                    <a:pt x="3097417" y="428698"/>
                  </a:lnTo>
                  <a:lnTo>
                    <a:pt x="3131335" y="454109"/>
                  </a:lnTo>
                  <a:lnTo>
                    <a:pt x="3165043" y="480204"/>
                  </a:lnTo>
                  <a:lnTo>
                    <a:pt x="3198533" y="506979"/>
                  </a:lnTo>
                  <a:lnTo>
                    <a:pt x="3231799" y="534430"/>
                  </a:lnTo>
                  <a:lnTo>
                    <a:pt x="3264834" y="562554"/>
                  </a:lnTo>
                  <a:lnTo>
                    <a:pt x="3297629" y="591346"/>
                  </a:lnTo>
                  <a:lnTo>
                    <a:pt x="3330179" y="620803"/>
                  </a:lnTo>
                  <a:lnTo>
                    <a:pt x="3362476" y="650919"/>
                  </a:lnTo>
                  <a:lnTo>
                    <a:pt x="3394513" y="681693"/>
                  </a:lnTo>
                  <a:lnTo>
                    <a:pt x="3426283" y="713118"/>
                  </a:lnTo>
                  <a:lnTo>
                    <a:pt x="3457778" y="745192"/>
                  </a:lnTo>
                  <a:lnTo>
                    <a:pt x="3488992" y="777911"/>
                  </a:lnTo>
                  <a:lnTo>
                    <a:pt x="3519918" y="811270"/>
                  </a:lnTo>
                  <a:lnTo>
                    <a:pt x="3550548" y="845265"/>
                  </a:lnTo>
                  <a:lnTo>
                    <a:pt x="3580875" y="879893"/>
                  </a:lnTo>
                  <a:lnTo>
                    <a:pt x="3610892" y="915150"/>
                  </a:lnTo>
                  <a:lnTo>
                    <a:pt x="3640593" y="951031"/>
                  </a:lnTo>
                  <a:lnTo>
                    <a:pt x="3669969" y="987532"/>
                  </a:lnTo>
                  <a:lnTo>
                    <a:pt x="3699015" y="1024651"/>
                  </a:lnTo>
                  <a:lnTo>
                    <a:pt x="3727722" y="1062382"/>
                  </a:lnTo>
                  <a:lnTo>
                    <a:pt x="3756084" y="1100721"/>
                  </a:lnTo>
                  <a:lnTo>
                    <a:pt x="3784093" y="1139666"/>
                  </a:lnTo>
                  <a:lnTo>
                    <a:pt x="3811743" y="1179211"/>
                  </a:lnTo>
                  <a:lnTo>
                    <a:pt x="3839026" y="1219353"/>
                  </a:lnTo>
                  <a:lnTo>
                    <a:pt x="3865935" y="1260087"/>
                  </a:lnTo>
                  <a:lnTo>
                    <a:pt x="3892463" y="1301411"/>
                  </a:lnTo>
                  <a:lnTo>
                    <a:pt x="3918603" y="1343319"/>
                  </a:lnTo>
                  <a:lnTo>
                    <a:pt x="3944349" y="1385808"/>
                  </a:lnTo>
                  <a:lnTo>
                    <a:pt x="3969692" y="1428874"/>
                  </a:lnTo>
                  <a:lnTo>
                    <a:pt x="3994625" y="1472513"/>
                  </a:lnTo>
                  <a:lnTo>
                    <a:pt x="4019142" y="1516721"/>
                  </a:lnTo>
                  <a:lnTo>
                    <a:pt x="4043236" y="1561494"/>
                  </a:lnTo>
                  <a:lnTo>
                    <a:pt x="4066899" y="1606828"/>
                  </a:lnTo>
                  <a:lnTo>
                    <a:pt x="4090124" y="1652718"/>
                  </a:lnTo>
                  <a:lnTo>
                    <a:pt x="4112904" y="1699162"/>
                  </a:lnTo>
                  <a:lnTo>
                    <a:pt x="4135233" y="1746155"/>
                  </a:lnTo>
                  <a:lnTo>
                    <a:pt x="4157102" y="1793693"/>
                  </a:lnTo>
                  <a:lnTo>
                    <a:pt x="4178505" y="1841772"/>
                  </a:lnTo>
                  <a:lnTo>
                    <a:pt x="4199435" y="1890388"/>
                  </a:lnTo>
                  <a:lnTo>
                    <a:pt x="4219884" y="1939538"/>
                  </a:lnTo>
                  <a:lnTo>
                    <a:pt x="4239846" y="1989216"/>
                  </a:lnTo>
                  <a:lnTo>
                    <a:pt x="4259313" y="2039420"/>
                  </a:lnTo>
                  <a:lnTo>
                    <a:pt x="4269192" y="2064207"/>
                  </a:lnTo>
                  <a:lnTo>
                    <a:pt x="4291438" y="2113317"/>
                  </a:lnTo>
                  <a:lnTo>
                    <a:pt x="4316901" y="2161830"/>
                  </a:lnTo>
                  <a:lnTo>
                    <a:pt x="4345463" y="2209772"/>
                  </a:lnTo>
                  <a:lnTo>
                    <a:pt x="4377005" y="2257168"/>
                  </a:lnTo>
                  <a:lnTo>
                    <a:pt x="4411411" y="2304043"/>
                  </a:lnTo>
                  <a:lnTo>
                    <a:pt x="4448562" y="2350424"/>
                  </a:lnTo>
                  <a:lnTo>
                    <a:pt x="4488340" y="2396336"/>
                  </a:lnTo>
                  <a:lnTo>
                    <a:pt x="4530627" y="2441805"/>
                  </a:lnTo>
                  <a:lnTo>
                    <a:pt x="4575305" y="2486857"/>
                  </a:lnTo>
                  <a:lnTo>
                    <a:pt x="4622256" y="2531517"/>
                  </a:lnTo>
                  <a:lnTo>
                    <a:pt x="4671362" y="2575811"/>
                  </a:lnTo>
                  <a:lnTo>
                    <a:pt x="4722506" y="2619764"/>
                  </a:lnTo>
                  <a:lnTo>
                    <a:pt x="4775568" y="2663403"/>
                  </a:lnTo>
                  <a:lnTo>
                    <a:pt x="4830431" y="2706753"/>
                  </a:lnTo>
                  <a:lnTo>
                    <a:pt x="4886977" y="2749840"/>
                  </a:lnTo>
                  <a:lnTo>
                    <a:pt x="4945089" y="2792690"/>
                  </a:lnTo>
                  <a:lnTo>
                    <a:pt x="5004647" y="2835327"/>
                  </a:lnTo>
                  <a:lnTo>
                    <a:pt x="5065535" y="2877779"/>
                  </a:lnTo>
                  <a:lnTo>
                    <a:pt x="5127633" y="2920070"/>
                  </a:lnTo>
                  <a:lnTo>
                    <a:pt x="5222793" y="2983262"/>
                  </a:lnTo>
                  <a:lnTo>
                    <a:pt x="5320015" y="3046238"/>
                  </a:lnTo>
                  <a:lnTo>
                    <a:pt x="5485549" y="3150952"/>
                  </a:lnTo>
                  <a:lnTo>
                    <a:pt x="5890643" y="3403201"/>
                  </a:lnTo>
                  <a:lnTo>
                    <a:pt x="6024822" y="3488296"/>
                  </a:lnTo>
                  <a:lnTo>
                    <a:pt x="6124195" y="3552664"/>
                  </a:lnTo>
                  <a:lnTo>
                    <a:pt x="6222045" y="3617595"/>
                  </a:lnTo>
                  <a:lnTo>
                    <a:pt x="6286235" y="3661239"/>
                  </a:lnTo>
                  <a:lnTo>
                    <a:pt x="6349453" y="3705199"/>
                  </a:lnTo>
                  <a:lnTo>
                    <a:pt x="6411582" y="3749498"/>
                  </a:lnTo>
                  <a:lnTo>
                    <a:pt x="6472502" y="3794165"/>
                  </a:lnTo>
                  <a:lnTo>
                    <a:pt x="6532097" y="3839223"/>
                  </a:lnTo>
                  <a:lnTo>
                    <a:pt x="6590247" y="3884699"/>
                  </a:lnTo>
                  <a:lnTo>
                    <a:pt x="6646836" y="3930619"/>
                  </a:lnTo>
                  <a:lnTo>
                    <a:pt x="6701744" y="3977008"/>
                  </a:lnTo>
                  <a:lnTo>
                    <a:pt x="6754855" y="4023892"/>
                  </a:lnTo>
                  <a:lnTo>
                    <a:pt x="6806050" y="4071296"/>
                  </a:lnTo>
                  <a:lnTo>
                    <a:pt x="6855210" y="4119247"/>
                  </a:lnTo>
                  <a:lnTo>
                    <a:pt x="6902219" y="4167770"/>
                  </a:lnTo>
                  <a:lnTo>
                    <a:pt x="6946958" y="4216891"/>
                  </a:lnTo>
                  <a:lnTo>
                    <a:pt x="6989308" y="4266635"/>
                  </a:lnTo>
                  <a:lnTo>
                    <a:pt x="7029153" y="4317028"/>
                  </a:lnTo>
                  <a:lnTo>
                    <a:pt x="7066374" y="4368096"/>
                  </a:lnTo>
                  <a:lnTo>
                    <a:pt x="7100852" y="4419864"/>
                  </a:lnTo>
                  <a:lnTo>
                    <a:pt x="7132471" y="4472359"/>
                  </a:lnTo>
                  <a:lnTo>
                    <a:pt x="7161112" y="4525605"/>
                  </a:lnTo>
                  <a:lnTo>
                    <a:pt x="7186657" y="4579630"/>
                  </a:lnTo>
                  <a:lnTo>
                    <a:pt x="7208988" y="4634457"/>
                  </a:lnTo>
                  <a:lnTo>
                    <a:pt x="7227987" y="4690114"/>
                  </a:lnTo>
                  <a:lnTo>
                    <a:pt x="7243535" y="4746625"/>
                  </a:lnTo>
                  <a:lnTo>
                    <a:pt x="7255516" y="4804017"/>
                  </a:lnTo>
                  <a:lnTo>
                    <a:pt x="7263811" y="4862314"/>
                  </a:lnTo>
                  <a:lnTo>
                    <a:pt x="7268302" y="4921544"/>
                  </a:lnTo>
                  <a:lnTo>
                    <a:pt x="7269084" y="4951516"/>
                  </a:lnTo>
                  <a:lnTo>
                    <a:pt x="7268871" y="4981731"/>
                  </a:lnTo>
                  <a:lnTo>
                    <a:pt x="7265400" y="5042901"/>
                  </a:lnTo>
                  <a:lnTo>
                    <a:pt x="7257771" y="5105080"/>
                  </a:lnTo>
                  <a:lnTo>
                    <a:pt x="7245866" y="5168294"/>
                  </a:lnTo>
                  <a:lnTo>
                    <a:pt x="7229567" y="5232568"/>
                  </a:lnTo>
                  <a:lnTo>
                    <a:pt x="7208756" y="5297928"/>
                  </a:lnTo>
                  <a:lnTo>
                    <a:pt x="7183315" y="5364400"/>
                  </a:lnTo>
                  <a:lnTo>
                    <a:pt x="7153126" y="5432009"/>
                  </a:lnTo>
                  <a:lnTo>
                    <a:pt x="7136214" y="5466249"/>
                  </a:lnTo>
                  <a:lnTo>
                    <a:pt x="7118071" y="5500782"/>
                  </a:lnTo>
                  <a:lnTo>
                    <a:pt x="7098682" y="5535612"/>
                  </a:lnTo>
                  <a:lnTo>
                    <a:pt x="7078032" y="5570743"/>
                  </a:lnTo>
                  <a:lnTo>
                    <a:pt x="7056107" y="5606177"/>
                  </a:lnTo>
                  <a:lnTo>
                    <a:pt x="7032891" y="5641918"/>
                  </a:lnTo>
                  <a:lnTo>
                    <a:pt x="7008371" y="5677970"/>
                  </a:lnTo>
                  <a:lnTo>
                    <a:pt x="6982530" y="5714334"/>
                  </a:lnTo>
                  <a:lnTo>
                    <a:pt x="6955356" y="5751015"/>
                  </a:lnTo>
                  <a:lnTo>
                    <a:pt x="6926832" y="5788016"/>
                  </a:lnTo>
                  <a:lnTo>
                    <a:pt x="6896943" y="5825340"/>
                  </a:lnTo>
                  <a:lnTo>
                    <a:pt x="6865677" y="5862989"/>
                  </a:lnTo>
                  <a:lnTo>
                    <a:pt x="6833016" y="5900968"/>
                  </a:lnTo>
                  <a:lnTo>
                    <a:pt x="6792597" y="5946582"/>
                  </a:lnTo>
                  <a:lnTo>
                    <a:pt x="6752359" y="5990799"/>
                  </a:lnTo>
                  <a:lnTo>
                    <a:pt x="6712299" y="6033638"/>
                  </a:lnTo>
                  <a:lnTo>
                    <a:pt x="6672416" y="6075115"/>
                  </a:lnTo>
                  <a:lnTo>
                    <a:pt x="6632707" y="6115251"/>
                  </a:lnTo>
                  <a:lnTo>
                    <a:pt x="6593170" y="6154062"/>
                  </a:lnTo>
                  <a:lnTo>
                    <a:pt x="6553801" y="6191567"/>
                  </a:lnTo>
                  <a:lnTo>
                    <a:pt x="6514598" y="6227784"/>
                  </a:lnTo>
                  <a:lnTo>
                    <a:pt x="6475559" y="6262732"/>
                  </a:lnTo>
                  <a:lnTo>
                    <a:pt x="6436682" y="6296428"/>
                  </a:lnTo>
                  <a:lnTo>
                    <a:pt x="6397964" y="6328892"/>
                  </a:lnTo>
                  <a:lnTo>
                    <a:pt x="6359401" y="6360140"/>
                  </a:lnTo>
                  <a:lnTo>
                    <a:pt x="6320993" y="6390192"/>
                  </a:lnTo>
                  <a:lnTo>
                    <a:pt x="6282736" y="6419066"/>
                  </a:lnTo>
                  <a:lnTo>
                    <a:pt x="6244628" y="6446779"/>
                  </a:lnTo>
                  <a:lnTo>
                    <a:pt x="6206666" y="6473350"/>
                  </a:lnTo>
                  <a:lnTo>
                    <a:pt x="6168848" y="6498797"/>
                  </a:lnTo>
                  <a:lnTo>
                    <a:pt x="6131171" y="6523139"/>
                  </a:lnTo>
                  <a:lnTo>
                    <a:pt x="6093633" y="6546394"/>
                  </a:lnTo>
                  <a:lnTo>
                    <a:pt x="6056232" y="6568579"/>
                  </a:lnTo>
                  <a:lnTo>
                    <a:pt x="6018964" y="6589713"/>
                  </a:lnTo>
                  <a:close/>
                </a:path>
              </a:pathLst>
            </a:custGeom>
            <a:solidFill>
              <a:srgbClr val="FFFFFF">
                <a:alpha val="24708"/>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2676912" y="4969424"/>
              <a:ext cx="3924299" cy="2867024"/>
            </a:xfrm>
            <a:prstGeom prst="rect">
              <a:avLst/>
            </a:prstGeom>
          </p:spPr>
        </p:pic>
      </p:grpSp>
      <p:sp>
        <p:nvSpPr>
          <p:cNvPr id="9" name="object 9"/>
          <p:cNvSpPr txBox="1"/>
          <p:nvPr/>
        </p:nvSpPr>
        <p:spPr>
          <a:xfrm>
            <a:off x="10497543" y="7767473"/>
            <a:ext cx="6447790" cy="817880"/>
          </a:xfrm>
          <a:prstGeom prst="rect">
            <a:avLst/>
          </a:prstGeom>
        </p:spPr>
        <p:txBody>
          <a:bodyPr vert="horz" wrap="square" lIns="0" tIns="12700" rIns="0" bIns="0" rtlCol="0">
            <a:spAutoFit/>
          </a:bodyPr>
          <a:lstStyle/>
          <a:p>
            <a:pPr marL="12700">
              <a:lnSpc>
                <a:spcPct val="100000"/>
              </a:lnSpc>
              <a:spcBef>
                <a:spcPts val="100"/>
              </a:spcBef>
            </a:pPr>
            <a:r>
              <a:rPr sz="5200" b="1" spc="315" dirty="0">
                <a:latin typeface="Times New Roman"/>
                <a:cs typeface="Times New Roman"/>
              </a:rPr>
              <a:t>Conseil</a:t>
            </a:r>
            <a:r>
              <a:rPr sz="5200" b="1" spc="180" dirty="0">
                <a:latin typeface="Times New Roman"/>
                <a:cs typeface="Times New Roman"/>
              </a:rPr>
              <a:t> </a:t>
            </a:r>
            <a:r>
              <a:rPr sz="5200" b="1" spc="305" dirty="0">
                <a:latin typeface="Times New Roman"/>
                <a:cs typeface="Times New Roman"/>
              </a:rPr>
              <a:t>Scientifique</a:t>
            </a:r>
            <a:endParaRPr sz="5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0140" y="703002"/>
            <a:ext cx="281559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09417D"/>
                </a:solidFill>
                <a:latin typeface="Times New Roman"/>
                <a:cs typeface="Times New Roman"/>
              </a:rPr>
              <a:t>Missions</a:t>
            </a:r>
            <a:r>
              <a:rPr sz="1800" b="1" spc="60" dirty="0">
                <a:solidFill>
                  <a:srgbClr val="09417D"/>
                </a:solidFill>
                <a:latin typeface="Times New Roman"/>
                <a:cs typeface="Times New Roman"/>
              </a:rPr>
              <a:t> </a:t>
            </a:r>
            <a:r>
              <a:rPr sz="1800" b="1" spc="135" dirty="0">
                <a:solidFill>
                  <a:srgbClr val="09417D"/>
                </a:solidFill>
                <a:latin typeface="Times New Roman"/>
                <a:cs typeface="Times New Roman"/>
              </a:rPr>
              <a:t>et</a:t>
            </a:r>
            <a:r>
              <a:rPr sz="1800" b="1" spc="60" dirty="0">
                <a:solidFill>
                  <a:srgbClr val="09417D"/>
                </a:solidFill>
                <a:latin typeface="Times New Roman"/>
                <a:cs typeface="Times New Roman"/>
              </a:rPr>
              <a:t> </a:t>
            </a:r>
            <a:r>
              <a:rPr sz="1800" b="1" spc="95" dirty="0">
                <a:solidFill>
                  <a:srgbClr val="09417D"/>
                </a:solidFill>
                <a:latin typeface="Times New Roman"/>
                <a:cs typeface="Times New Roman"/>
              </a:rPr>
              <a:t>Comp</a:t>
            </a:r>
            <a:r>
              <a:rPr sz="1800" spc="95" dirty="0">
                <a:solidFill>
                  <a:srgbClr val="09417D"/>
                </a:solidFill>
                <a:latin typeface="Arial MT"/>
                <a:cs typeface="Arial MT"/>
              </a:rPr>
              <a:t>é</a:t>
            </a:r>
            <a:r>
              <a:rPr sz="1800" b="1" spc="95" dirty="0">
                <a:solidFill>
                  <a:srgbClr val="09417D"/>
                </a:solidFill>
                <a:latin typeface="Times New Roman"/>
                <a:cs typeface="Times New Roman"/>
              </a:rPr>
              <a:t>tences</a:t>
            </a:r>
            <a:endParaRPr sz="1800">
              <a:latin typeface="Times New Roman"/>
              <a:cs typeface="Times New Roman"/>
            </a:endParaRPr>
          </a:p>
        </p:txBody>
      </p:sp>
      <p:sp>
        <p:nvSpPr>
          <p:cNvPr id="3" name="object 3"/>
          <p:cNvSpPr txBox="1"/>
          <p:nvPr/>
        </p:nvSpPr>
        <p:spPr>
          <a:xfrm>
            <a:off x="2900140" y="2152945"/>
            <a:ext cx="1440815" cy="299720"/>
          </a:xfrm>
          <a:prstGeom prst="rect">
            <a:avLst/>
          </a:prstGeom>
        </p:spPr>
        <p:txBody>
          <a:bodyPr vert="horz" wrap="square" lIns="0" tIns="12700" rIns="0" bIns="0" rtlCol="0">
            <a:spAutoFit/>
          </a:bodyPr>
          <a:lstStyle/>
          <a:p>
            <a:pPr marL="12700">
              <a:lnSpc>
                <a:spcPct val="100000"/>
              </a:lnSpc>
              <a:spcBef>
                <a:spcPts val="100"/>
              </a:spcBef>
            </a:pPr>
            <a:r>
              <a:rPr sz="1800" b="1" spc="105" dirty="0">
                <a:solidFill>
                  <a:srgbClr val="09417D"/>
                </a:solidFill>
                <a:latin typeface="Times New Roman"/>
                <a:cs typeface="Times New Roman"/>
              </a:rPr>
              <a:t>Composition</a:t>
            </a:r>
            <a:endParaRPr sz="1800">
              <a:latin typeface="Times New Roman"/>
              <a:cs typeface="Times New Roman"/>
            </a:endParaRPr>
          </a:p>
        </p:txBody>
      </p:sp>
      <p:sp>
        <p:nvSpPr>
          <p:cNvPr id="4" name="object 4"/>
          <p:cNvSpPr txBox="1"/>
          <p:nvPr/>
        </p:nvSpPr>
        <p:spPr>
          <a:xfrm>
            <a:off x="2900140" y="4972684"/>
            <a:ext cx="1039494"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09417D"/>
                </a:solidFill>
                <a:latin typeface="Times New Roman"/>
                <a:cs typeface="Times New Roman"/>
              </a:rPr>
              <a:t>Membres</a:t>
            </a:r>
            <a:endParaRPr sz="1800">
              <a:latin typeface="Times New Roman"/>
              <a:cs typeface="Times New Roman"/>
            </a:endParaRPr>
          </a:p>
        </p:txBody>
      </p:sp>
      <p:sp>
        <p:nvSpPr>
          <p:cNvPr id="5" name="object 5"/>
          <p:cNvSpPr txBox="1"/>
          <p:nvPr/>
        </p:nvSpPr>
        <p:spPr>
          <a:xfrm>
            <a:off x="2900140" y="8938894"/>
            <a:ext cx="1191260" cy="299720"/>
          </a:xfrm>
          <a:prstGeom prst="rect">
            <a:avLst/>
          </a:prstGeom>
        </p:spPr>
        <p:txBody>
          <a:bodyPr vert="horz" wrap="square" lIns="0" tIns="12700" rIns="0" bIns="0" rtlCol="0">
            <a:spAutoFit/>
          </a:bodyPr>
          <a:lstStyle/>
          <a:p>
            <a:pPr marL="12700">
              <a:lnSpc>
                <a:spcPct val="100000"/>
              </a:lnSpc>
              <a:spcBef>
                <a:spcPts val="100"/>
              </a:spcBef>
            </a:pPr>
            <a:r>
              <a:rPr sz="1800" b="1" spc="70" dirty="0">
                <a:solidFill>
                  <a:srgbClr val="09417D"/>
                </a:solidFill>
                <a:latin typeface="Times New Roman"/>
                <a:cs typeface="Times New Roman"/>
              </a:rPr>
              <a:t>Pr</a:t>
            </a:r>
            <a:r>
              <a:rPr sz="1800" spc="70" dirty="0">
                <a:solidFill>
                  <a:srgbClr val="09417D"/>
                </a:solidFill>
                <a:latin typeface="Arial MT"/>
                <a:cs typeface="Arial MT"/>
              </a:rPr>
              <a:t>é</a:t>
            </a:r>
            <a:r>
              <a:rPr sz="1800" b="1" spc="70" dirty="0">
                <a:solidFill>
                  <a:srgbClr val="09417D"/>
                </a:solidFill>
                <a:latin typeface="Times New Roman"/>
                <a:cs typeface="Times New Roman"/>
              </a:rPr>
              <a:t>sidente</a:t>
            </a:r>
            <a:endParaRPr sz="1800">
              <a:latin typeface="Times New Roman"/>
              <a:cs typeface="Times New Roman"/>
            </a:endParaRPr>
          </a:p>
        </p:txBody>
      </p:sp>
      <p:sp>
        <p:nvSpPr>
          <p:cNvPr id="6" name="object 6"/>
          <p:cNvSpPr txBox="1"/>
          <p:nvPr/>
        </p:nvSpPr>
        <p:spPr>
          <a:xfrm>
            <a:off x="6572270" y="661649"/>
            <a:ext cx="10880725" cy="654050"/>
          </a:xfrm>
          <a:prstGeom prst="rect">
            <a:avLst/>
          </a:prstGeom>
        </p:spPr>
        <p:txBody>
          <a:bodyPr vert="horz" wrap="square" lIns="0" tIns="12065" rIns="0" bIns="0" rtlCol="0">
            <a:spAutoFit/>
          </a:bodyPr>
          <a:lstStyle/>
          <a:p>
            <a:pPr marL="12700" marR="5080" algn="just">
              <a:lnSpc>
                <a:spcPct val="110000"/>
              </a:lnSpc>
              <a:spcBef>
                <a:spcPts val="95"/>
              </a:spcBef>
            </a:pPr>
            <a:r>
              <a:rPr sz="1250" dirty="0">
                <a:solidFill>
                  <a:srgbClr val="09417D"/>
                </a:solidFill>
                <a:latin typeface="Arial MT"/>
                <a:cs typeface="Arial MT"/>
              </a:rPr>
              <a:t>Le</a:t>
            </a:r>
            <a:r>
              <a:rPr sz="1250" spc="-5" dirty="0">
                <a:solidFill>
                  <a:srgbClr val="09417D"/>
                </a:solidFill>
                <a:latin typeface="Arial MT"/>
                <a:cs typeface="Arial MT"/>
              </a:rPr>
              <a:t> </a:t>
            </a:r>
            <a:r>
              <a:rPr sz="1250" spc="-30" dirty="0">
                <a:solidFill>
                  <a:srgbClr val="09417D"/>
                </a:solidFill>
                <a:latin typeface="Arial MT"/>
                <a:cs typeface="Arial MT"/>
              </a:rPr>
              <a:t>CS</a:t>
            </a:r>
            <a:r>
              <a:rPr sz="1250" spc="-5" dirty="0">
                <a:solidFill>
                  <a:srgbClr val="09417D"/>
                </a:solidFill>
                <a:latin typeface="Arial MT"/>
                <a:cs typeface="Arial MT"/>
              </a:rPr>
              <a:t> </a:t>
            </a:r>
            <a:r>
              <a:rPr sz="1250" spc="-10" dirty="0">
                <a:solidFill>
                  <a:srgbClr val="09417D"/>
                </a:solidFill>
                <a:latin typeface="Arial MT"/>
                <a:cs typeface="Arial MT"/>
              </a:rPr>
              <a:t>participe</a:t>
            </a:r>
            <a:r>
              <a:rPr sz="1250" spc="-5" dirty="0">
                <a:solidFill>
                  <a:srgbClr val="09417D"/>
                </a:solidFill>
                <a:latin typeface="Arial MT"/>
                <a:cs typeface="Arial MT"/>
              </a:rPr>
              <a:t> </a:t>
            </a:r>
            <a:r>
              <a:rPr sz="1250" dirty="0">
                <a:solidFill>
                  <a:srgbClr val="09417D"/>
                </a:solidFill>
                <a:latin typeface="Arial MT"/>
                <a:cs typeface="Arial MT"/>
              </a:rPr>
              <a:t>à</a:t>
            </a:r>
            <a:r>
              <a:rPr sz="1250" spc="-5" dirty="0">
                <a:solidFill>
                  <a:srgbClr val="09417D"/>
                </a:solidFill>
                <a:latin typeface="Arial MT"/>
                <a:cs typeface="Arial MT"/>
              </a:rPr>
              <a:t> </a:t>
            </a:r>
            <a:r>
              <a:rPr sz="1250" dirty="0">
                <a:solidFill>
                  <a:srgbClr val="09417D"/>
                </a:solidFill>
                <a:latin typeface="Arial MT"/>
                <a:cs typeface="Arial MT"/>
              </a:rPr>
              <a:t>l'élaboration</a:t>
            </a:r>
            <a:r>
              <a:rPr sz="1250" spc="-5" dirty="0">
                <a:solidFill>
                  <a:srgbClr val="09417D"/>
                </a:solidFill>
                <a:latin typeface="Arial MT"/>
                <a:cs typeface="Arial MT"/>
              </a:rPr>
              <a:t> </a:t>
            </a:r>
            <a:r>
              <a:rPr sz="1250" dirty="0">
                <a:solidFill>
                  <a:srgbClr val="09417D"/>
                </a:solidFill>
                <a:latin typeface="Arial MT"/>
                <a:cs typeface="Arial MT"/>
              </a:rPr>
              <a:t>de</a:t>
            </a:r>
            <a:r>
              <a:rPr sz="1250" spc="-5" dirty="0">
                <a:solidFill>
                  <a:srgbClr val="09417D"/>
                </a:solidFill>
                <a:latin typeface="Arial MT"/>
                <a:cs typeface="Arial MT"/>
              </a:rPr>
              <a:t> </a:t>
            </a:r>
            <a:r>
              <a:rPr sz="1250" dirty="0">
                <a:solidFill>
                  <a:srgbClr val="09417D"/>
                </a:solidFill>
                <a:latin typeface="Arial MT"/>
                <a:cs typeface="Arial MT"/>
              </a:rPr>
              <a:t>la</a:t>
            </a:r>
            <a:r>
              <a:rPr sz="1250" spc="-5" dirty="0">
                <a:solidFill>
                  <a:srgbClr val="09417D"/>
                </a:solidFill>
                <a:latin typeface="Arial MT"/>
                <a:cs typeface="Arial MT"/>
              </a:rPr>
              <a:t> </a:t>
            </a:r>
            <a:r>
              <a:rPr sz="1250" dirty="0">
                <a:solidFill>
                  <a:srgbClr val="09417D"/>
                </a:solidFill>
                <a:latin typeface="Arial MT"/>
                <a:cs typeface="Arial MT"/>
              </a:rPr>
              <a:t>politique de</a:t>
            </a:r>
            <a:r>
              <a:rPr sz="1250" spc="-5" dirty="0">
                <a:solidFill>
                  <a:srgbClr val="09417D"/>
                </a:solidFill>
                <a:latin typeface="Arial MT"/>
                <a:cs typeface="Arial MT"/>
              </a:rPr>
              <a:t> </a:t>
            </a:r>
            <a:r>
              <a:rPr sz="1250" spc="-25" dirty="0">
                <a:solidFill>
                  <a:srgbClr val="09417D"/>
                </a:solidFill>
                <a:latin typeface="Arial MT"/>
                <a:cs typeface="Arial MT"/>
              </a:rPr>
              <a:t>recherche</a:t>
            </a:r>
            <a:r>
              <a:rPr sz="1250" spc="-5" dirty="0">
                <a:solidFill>
                  <a:srgbClr val="09417D"/>
                </a:solidFill>
                <a:latin typeface="Arial MT"/>
                <a:cs typeface="Arial MT"/>
              </a:rPr>
              <a:t> </a:t>
            </a:r>
            <a:r>
              <a:rPr sz="1250" dirty="0">
                <a:solidFill>
                  <a:srgbClr val="09417D"/>
                </a:solidFill>
                <a:latin typeface="Arial MT"/>
                <a:cs typeface="Arial MT"/>
              </a:rPr>
              <a:t>de</a:t>
            </a:r>
            <a:r>
              <a:rPr sz="1250" spc="-5" dirty="0">
                <a:solidFill>
                  <a:srgbClr val="09417D"/>
                </a:solidFill>
                <a:latin typeface="Arial MT"/>
                <a:cs typeface="Arial MT"/>
              </a:rPr>
              <a:t> </a:t>
            </a:r>
            <a:r>
              <a:rPr sz="1250" dirty="0">
                <a:solidFill>
                  <a:srgbClr val="09417D"/>
                </a:solidFill>
                <a:latin typeface="Arial MT"/>
                <a:cs typeface="Arial MT"/>
              </a:rPr>
              <a:t>l'INP</a:t>
            </a:r>
            <a:r>
              <a:rPr sz="1250" spc="-5" dirty="0">
                <a:solidFill>
                  <a:srgbClr val="09417D"/>
                </a:solidFill>
                <a:latin typeface="Arial MT"/>
                <a:cs typeface="Arial MT"/>
              </a:rPr>
              <a:t> </a:t>
            </a:r>
            <a:r>
              <a:rPr sz="1250" dirty="0">
                <a:solidFill>
                  <a:srgbClr val="09417D"/>
                </a:solidFill>
                <a:latin typeface="Arial MT"/>
                <a:cs typeface="Arial MT"/>
              </a:rPr>
              <a:t>et</a:t>
            </a:r>
            <a:r>
              <a:rPr sz="1250" spc="-5" dirty="0">
                <a:solidFill>
                  <a:srgbClr val="09417D"/>
                </a:solidFill>
                <a:latin typeface="Arial MT"/>
                <a:cs typeface="Arial MT"/>
              </a:rPr>
              <a:t> </a:t>
            </a:r>
            <a:r>
              <a:rPr sz="1250" dirty="0">
                <a:solidFill>
                  <a:srgbClr val="09417D"/>
                </a:solidFill>
                <a:latin typeface="Arial MT"/>
                <a:cs typeface="Arial MT"/>
              </a:rPr>
              <a:t>veille</a:t>
            </a:r>
            <a:r>
              <a:rPr sz="1250" spc="-5" dirty="0">
                <a:solidFill>
                  <a:srgbClr val="09417D"/>
                </a:solidFill>
                <a:latin typeface="Arial MT"/>
                <a:cs typeface="Arial MT"/>
              </a:rPr>
              <a:t> </a:t>
            </a:r>
            <a:r>
              <a:rPr sz="1250" dirty="0">
                <a:solidFill>
                  <a:srgbClr val="09417D"/>
                </a:solidFill>
                <a:latin typeface="Arial MT"/>
                <a:cs typeface="Arial MT"/>
              </a:rPr>
              <a:t>à</a:t>
            </a:r>
            <a:r>
              <a:rPr sz="1250" spc="-5" dirty="0">
                <a:solidFill>
                  <a:srgbClr val="09417D"/>
                </a:solidFill>
                <a:latin typeface="Arial MT"/>
                <a:cs typeface="Arial MT"/>
              </a:rPr>
              <a:t> </a:t>
            </a:r>
            <a:r>
              <a:rPr sz="1250" dirty="0">
                <a:solidFill>
                  <a:srgbClr val="09417D"/>
                </a:solidFill>
                <a:latin typeface="Arial MT"/>
                <a:cs typeface="Arial MT"/>
              </a:rPr>
              <a:t>sa </a:t>
            </a:r>
            <a:r>
              <a:rPr sz="1250" spc="-10" dirty="0">
                <a:solidFill>
                  <a:srgbClr val="09417D"/>
                </a:solidFill>
                <a:latin typeface="Arial MT"/>
                <a:cs typeface="Arial MT"/>
              </a:rPr>
              <a:t>bonne</a:t>
            </a:r>
            <a:r>
              <a:rPr sz="1250" spc="-5" dirty="0">
                <a:solidFill>
                  <a:srgbClr val="09417D"/>
                </a:solidFill>
                <a:latin typeface="Arial MT"/>
                <a:cs typeface="Arial MT"/>
              </a:rPr>
              <a:t> </a:t>
            </a:r>
            <a:r>
              <a:rPr sz="1250" spc="-30" dirty="0">
                <a:solidFill>
                  <a:srgbClr val="09417D"/>
                </a:solidFill>
                <a:latin typeface="Arial MT"/>
                <a:cs typeface="Arial MT"/>
              </a:rPr>
              <a:t>adéquation</a:t>
            </a:r>
            <a:r>
              <a:rPr sz="1250" spc="-5" dirty="0">
                <a:solidFill>
                  <a:srgbClr val="09417D"/>
                </a:solidFill>
                <a:latin typeface="Arial MT"/>
                <a:cs typeface="Arial MT"/>
              </a:rPr>
              <a:t> </a:t>
            </a:r>
            <a:r>
              <a:rPr sz="1250" spc="-35" dirty="0">
                <a:solidFill>
                  <a:srgbClr val="09417D"/>
                </a:solidFill>
                <a:latin typeface="Arial MT"/>
                <a:cs typeface="Arial MT"/>
              </a:rPr>
              <a:t>avec</a:t>
            </a:r>
            <a:r>
              <a:rPr sz="1250" spc="-5" dirty="0">
                <a:solidFill>
                  <a:srgbClr val="09417D"/>
                </a:solidFill>
                <a:latin typeface="Arial MT"/>
                <a:cs typeface="Arial MT"/>
              </a:rPr>
              <a:t> </a:t>
            </a:r>
            <a:r>
              <a:rPr sz="1250" dirty="0">
                <a:solidFill>
                  <a:srgbClr val="09417D"/>
                </a:solidFill>
                <a:latin typeface="Arial MT"/>
                <a:cs typeface="Arial MT"/>
              </a:rPr>
              <a:t>la</a:t>
            </a:r>
            <a:r>
              <a:rPr sz="1250" spc="-5" dirty="0">
                <a:solidFill>
                  <a:srgbClr val="09417D"/>
                </a:solidFill>
                <a:latin typeface="Arial MT"/>
                <a:cs typeface="Arial MT"/>
              </a:rPr>
              <a:t> </a:t>
            </a:r>
            <a:r>
              <a:rPr sz="1250" spc="-25" dirty="0">
                <a:solidFill>
                  <a:srgbClr val="09417D"/>
                </a:solidFill>
                <a:latin typeface="Arial MT"/>
                <a:cs typeface="Arial MT"/>
              </a:rPr>
              <a:t>stratégie</a:t>
            </a:r>
            <a:r>
              <a:rPr sz="1250" spc="-5" dirty="0">
                <a:solidFill>
                  <a:srgbClr val="09417D"/>
                </a:solidFill>
                <a:latin typeface="Arial MT"/>
                <a:cs typeface="Arial MT"/>
              </a:rPr>
              <a:t> </a:t>
            </a:r>
            <a:r>
              <a:rPr sz="1250" spc="-20" dirty="0">
                <a:solidFill>
                  <a:srgbClr val="09417D"/>
                </a:solidFill>
                <a:latin typeface="Arial MT"/>
                <a:cs typeface="Arial MT"/>
              </a:rPr>
              <a:t>scientifique</a:t>
            </a:r>
            <a:r>
              <a:rPr sz="1250" spc="-5" dirty="0">
                <a:solidFill>
                  <a:srgbClr val="09417D"/>
                </a:solidFill>
                <a:latin typeface="Arial MT"/>
                <a:cs typeface="Arial MT"/>
              </a:rPr>
              <a:t> </a:t>
            </a:r>
            <a:r>
              <a:rPr sz="1250" dirty="0">
                <a:solidFill>
                  <a:srgbClr val="09417D"/>
                </a:solidFill>
                <a:latin typeface="Arial MT"/>
                <a:cs typeface="Arial MT"/>
              </a:rPr>
              <a:t>de</a:t>
            </a:r>
            <a:r>
              <a:rPr sz="1250" spc="-5" dirty="0">
                <a:solidFill>
                  <a:srgbClr val="09417D"/>
                </a:solidFill>
                <a:latin typeface="Arial MT"/>
                <a:cs typeface="Arial MT"/>
              </a:rPr>
              <a:t> </a:t>
            </a:r>
            <a:r>
              <a:rPr sz="1250" spc="-10" dirty="0">
                <a:solidFill>
                  <a:srgbClr val="09417D"/>
                </a:solidFill>
                <a:latin typeface="Arial MT"/>
                <a:cs typeface="Arial MT"/>
              </a:rPr>
              <a:t>l'EPE</a:t>
            </a:r>
            <a:r>
              <a:rPr sz="1250" dirty="0">
                <a:solidFill>
                  <a:srgbClr val="09417D"/>
                </a:solidFill>
                <a:latin typeface="Arial MT"/>
                <a:cs typeface="Arial MT"/>
              </a:rPr>
              <a:t> </a:t>
            </a:r>
            <a:r>
              <a:rPr sz="1250" spc="-20" dirty="0">
                <a:solidFill>
                  <a:srgbClr val="09417D"/>
                </a:solidFill>
                <a:latin typeface="Arial MT"/>
                <a:cs typeface="Arial MT"/>
              </a:rPr>
              <a:t>UCA</a:t>
            </a:r>
            <a:r>
              <a:rPr sz="1250" spc="-5" dirty="0">
                <a:solidFill>
                  <a:srgbClr val="09417D"/>
                </a:solidFill>
                <a:latin typeface="Arial MT"/>
                <a:cs typeface="Arial MT"/>
              </a:rPr>
              <a:t> </a:t>
            </a:r>
            <a:r>
              <a:rPr sz="1250" dirty="0">
                <a:solidFill>
                  <a:srgbClr val="09417D"/>
                </a:solidFill>
                <a:latin typeface="Arial MT"/>
                <a:cs typeface="Arial MT"/>
              </a:rPr>
              <a:t>et</a:t>
            </a:r>
            <a:r>
              <a:rPr sz="1250" spc="-5" dirty="0">
                <a:solidFill>
                  <a:srgbClr val="09417D"/>
                </a:solidFill>
                <a:latin typeface="Arial MT"/>
                <a:cs typeface="Arial MT"/>
              </a:rPr>
              <a:t> </a:t>
            </a:r>
            <a:r>
              <a:rPr sz="1250" dirty="0">
                <a:solidFill>
                  <a:srgbClr val="09417D"/>
                </a:solidFill>
                <a:latin typeface="Arial MT"/>
                <a:cs typeface="Arial MT"/>
              </a:rPr>
              <a:t>celle</a:t>
            </a:r>
            <a:r>
              <a:rPr sz="1250" spc="-5" dirty="0">
                <a:solidFill>
                  <a:srgbClr val="09417D"/>
                </a:solidFill>
                <a:latin typeface="Arial MT"/>
                <a:cs typeface="Arial MT"/>
              </a:rPr>
              <a:t> </a:t>
            </a:r>
            <a:r>
              <a:rPr sz="1250" dirty="0">
                <a:solidFill>
                  <a:srgbClr val="09417D"/>
                </a:solidFill>
                <a:latin typeface="Arial MT"/>
                <a:cs typeface="Arial MT"/>
              </a:rPr>
              <a:t>du</a:t>
            </a:r>
            <a:r>
              <a:rPr sz="1250" spc="-5" dirty="0">
                <a:solidFill>
                  <a:srgbClr val="09417D"/>
                </a:solidFill>
                <a:latin typeface="Arial MT"/>
                <a:cs typeface="Arial MT"/>
              </a:rPr>
              <a:t> </a:t>
            </a:r>
            <a:r>
              <a:rPr sz="1250" spc="-140" dirty="0">
                <a:solidFill>
                  <a:srgbClr val="09417D"/>
                </a:solidFill>
                <a:latin typeface="Arial MT"/>
                <a:cs typeface="Arial MT"/>
              </a:rPr>
              <a:t>site </a:t>
            </a:r>
            <a:r>
              <a:rPr sz="1250" spc="-35" dirty="0">
                <a:solidFill>
                  <a:srgbClr val="09417D"/>
                </a:solidFill>
                <a:latin typeface="Arial MT"/>
                <a:cs typeface="Arial MT"/>
              </a:rPr>
              <a:t>universitaire</a:t>
            </a:r>
            <a:r>
              <a:rPr sz="1250" spc="-55" dirty="0">
                <a:solidFill>
                  <a:srgbClr val="09417D"/>
                </a:solidFill>
                <a:latin typeface="Arial MT"/>
                <a:cs typeface="Arial MT"/>
              </a:rPr>
              <a:t> </a:t>
            </a:r>
            <a:r>
              <a:rPr sz="1250" spc="-60" dirty="0">
                <a:solidFill>
                  <a:srgbClr val="09417D"/>
                </a:solidFill>
                <a:latin typeface="Arial MT"/>
                <a:cs typeface="Arial MT"/>
              </a:rPr>
              <a:t>(UC2A).</a:t>
            </a:r>
            <a:r>
              <a:rPr sz="1250" spc="-25" dirty="0">
                <a:solidFill>
                  <a:srgbClr val="09417D"/>
                </a:solidFill>
                <a:latin typeface="Arial MT"/>
                <a:cs typeface="Arial MT"/>
              </a:rPr>
              <a:t> </a:t>
            </a:r>
            <a:r>
              <a:rPr sz="1250" dirty="0">
                <a:solidFill>
                  <a:srgbClr val="09417D"/>
                </a:solidFill>
                <a:latin typeface="Arial MT"/>
                <a:cs typeface="Arial MT"/>
              </a:rPr>
              <a:t>Il</a:t>
            </a:r>
            <a:r>
              <a:rPr sz="1250" spc="-75" dirty="0">
                <a:solidFill>
                  <a:srgbClr val="09417D"/>
                </a:solidFill>
                <a:latin typeface="Arial MT"/>
                <a:cs typeface="Arial MT"/>
              </a:rPr>
              <a:t> assure</a:t>
            </a:r>
            <a:r>
              <a:rPr sz="1250" spc="-10" dirty="0">
                <a:solidFill>
                  <a:srgbClr val="09417D"/>
                </a:solidFill>
                <a:latin typeface="Arial MT"/>
                <a:cs typeface="Arial MT"/>
              </a:rPr>
              <a:t> </a:t>
            </a:r>
            <a:r>
              <a:rPr sz="1250" spc="-20" dirty="0">
                <a:solidFill>
                  <a:srgbClr val="09417D"/>
                </a:solidFill>
                <a:latin typeface="Arial MT"/>
                <a:cs typeface="Arial MT"/>
              </a:rPr>
              <a:t>de </a:t>
            </a:r>
            <a:r>
              <a:rPr sz="1250" spc="-30" dirty="0">
                <a:solidFill>
                  <a:srgbClr val="09417D"/>
                </a:solidFill>
                <a:latin typeface="Arial MT"/>
                <a:cs typeface="Arial MT"/>
              </a:rPr>
              <a:t>façon</a:t>
            </a:r>
            <a:r>
              <a:rPr sz="1250" spc="-20" dirty="0">
                <a:solidFill>
                  <a:srgbClr val="09417D"/>
                </a:solidFill>
                <a:latin typeface="Arial MT"/>
                <a:cs typeface="Arial MT"/>
              </a:rPr>
              <a:t> </a:t>
            </a:r>
            <a:r>
              <a:rPr sz="1250" spc="-50" dirty="0">
                <a:solidFill>
                  <a:srgbClr val="09417D"/>
                </a:solidFill>
                <a:latin typeface="Arial MT"/>
                <a:cs typeface="Arial MT"/>
              </a:rPr>
              <a:t>générale</a:t>
            </a:r>
            <a:r>
              <a:rPr sz="1250" spc="-15" dirty="0">
                <a:solidFill>
                  <a:srgbClr val="09417D"/>
                </a:solidFill>
                <a:latin typeface="Arial MT"/>
                <a:cs typeface="Arial MT"/>
              </a:rPr>
              <a:t> </a:t>
            </a:r>
            <a:r>
              <a:rPr sz="1250" dirty="0">
                <a:solidFill>
                  <a:srgbClr val="09417D"/>
                </a:solidFill>
                <a:latin typeface="Arial MT"/>
                <a:cs typeface="Arial MT"/>
              </a:rPr>
              <a:t>la</a:t>
            </a:r>
            <a:r>
              <a:rPr sz="1250" spc="-20" dirty="0">
                <a:solidFill>
                  <a:srgbClr val="09417D"/>
                </a:solidFill>
                <a:latin typeface="Arial MT"/>
                <a:cs typeface="Arial MT"/>
              </a:rPr>
              <a:t> </a:t>
            </a:r>
            <a:r>
              <a:rPr sz="1250" spc="-30" dirty="0">
                <a:solidFill>
                  <a:srgbClr val="09417D"/>
                </a:solidFill>
                <a:latin typeface="Arial MT"/>
                <a:cs typeface="Arial MT"/>
              </a:rPr>
              <a:t>liaison</a:t>
            </a:r>
            <a:r>
              <a:rPr sz="1250" spc="-20" dirty="0">
                <a:solidFill>
                  <a:srgbClr val="09417D"/>
                </a:solidFill>
                <a:latin typeface="Arial MT"/>
                <a:cs typeface="Arial MT"/>
              </a:rPr>
              <a:t> entre</a:t>
            </a:r>
            <a:r>
              <a:rPr sz="1250" spc="-15" dirty="0">
                <a:solidFill>
                  <a:srgbClr val="09417D"/>
                </a:solidFill>
                <a:latin typeface="Arial MT"/>
                <a:cs typeface="Arial MT"/>
              </a:rPr>
              <a:t> </a:t>
            </a:r>
            <a:r>
              <a:rPr sz="1250" spc="-40" dirty="0">
                <a:solidFill>
                  <a:srgbClr val="09417D"/>
                </a:solidFill>
                <a:latin typeface="Arial MT"/>
                <a:cs typeface="Arial MT"/>
              </a:rPr>
              <a:t>l'enseignement</a:t>
            </a:r>
            <a:r>
              <a:rPr sz="1250" spc="-20" dirty="0">
                <a:solidFill>
                  <a:srgbClr val="09417D"/>
                </a:solidFill>
                <a:latin typeface="Arial MT"/>
                <a:cs typeface="Arial MT"/>
              </a:rPr>
              <a:t> </a:t>
            </a:r>
            <a:r>
              <a:rPr sz="1250" dirty="0">
                <a:solidFill>
                  <a:srgbClr val="09417D"/>
                </a:solidFill>
                <a:latin typeface="Arial MT"/>
                <a:cs typeface="Arial MT"/>
              </a:rPr>
              <a:t>et</a:t>
            </a:r>
            <a:r>
              <a:rPr sz="1250" spc="-20" dirty="0">
                <a:solidFill>
                  <a:srgbClr val="09417D"/>
                </a:solidFill>
                <a:latin typeface="Arial MT"/>
                <a:cs typeface="Arial MT"/>
              </a:rPr>
              <a:t> </a:t>
            </a:r>
            <a:r>
              <a:rPr sz="1250" dirty="0">
                <a:solidFill>
                  <a:srgbClr val="09417D"/>
                </a:solidFill>
                <a:latin typeface="Arial MT"/>
                <a:cs typeface="Arial MT"/>
              </a:rPr>
              <a:t>la</a:t>
            </a:r>
            <a:r>
              <a:rPr sz="1250" spc="-15" dirty="0">
                <a:solidFill>
                  <a:srgbClr val="09417D"/>
                </a:solidFill>
                <a:latin typeface="Arial MT"/>
                <a:cs typeface="Arial MT"/>
              </a:rPr>
              <a:t> </a:t>
            </a:r>
            <a:r>
              <a:rPr sz="1250" spc="-35" dirty="0">
                <a:solidFill>
                  <a:srgbClr val="09417D"/>
                </a:solidFill>
                <a:latin typeface="Arial MT"/>
                <a:cs typeface="Arial MT"/>
              </a:rPr>
              <a:t>recherche.</a:t>
            </a:r>
            <a:r>
              <a:rPr sz="1250" spc="-20" dirty="0">
                <a:solidFill>
                  <a:srgbClr val="09417D"/>
                </a:solidFill>
                <a:latin typeface="Arial MT"/>
                <a:cs typeface="Arial MT"/>
              </a:rPr>
              <a:t> </a:t>
            </a:r>
            <a:r>
              <a:rPr sz="1250" spc="-75" dirty="0">
                <a:solidFill>
                  <a:srgbClr val="09417D"/>
                </a:solidFill>
                <a:latin typeface="Arial MT"/>
                <a:cs typeface="Arial MT"/>
              </a:rPr>
              <a:t>Le</a:t>
            </a:r>
            <a:r>
              <a:rPr sz="1250" spc="-15" dirty="0">
                <a:solidFill>
                  <a:srgbClr val="09417D"/>
                </a:solidFill>
                <a:latin typeface="Arial MT"/>
                <a:cs typeface="Arial MT"/>
              </a:rPr>
              <a:t> </a:t>
            </a:r>
            <a:r>
              <a:rPr sz="1250" spc="-155" dirty="0">
                <a:solidFill>
                  <a:srgbClr val="09417D"/>
                </a:solidFill>
                <a:latin typeface="Arial MT"/>
                <a:cs typeface="Arial MT"/>
              </a:rPr>
              <a:t>CS</a:t>
            </a:r>
            <a:r>
              <a:rPr sz="1250" spc="70" dirty="0">
                <a:solidFill>
                  <a:srgbClr val="09417D"/>
                </a:solidFill>
                <a:latin typeface="Arial MT"/>
                <a:cs typeface="Arial MT"/>
              </a:rPr>
              <a:t> </a:t>
            </a:r>
            <a:r>
              <a:rPr sz="1250" spc="-45" dirty="0">
                <a:solidFill>
                  <a:srgbClr val="09417D"/>
                </a:solidFill>
                <a:latin typeface="Arial MT"/>
                <a:cs typeface="Arial MT"/>
              </a:rPr>
              <a:t>est</a:t>
            </a:r>
            <a:r>
              <a:rPr sz="1250" spc="-20" dirty="0">
                <a:solidFill>
                  <a:srgbClr val="09417D"/>
                </a:solidFill>
                <a:latin typeface="Arial MT"/>
                <a:cs typeface="Arial MT"/>
              </a:rPr>
              <a:t> </a:t>
            </a:r>
            <a:r>
              <a:rPr sz="1250" spc="-10" dirty="0">
                <a:solidFill>
                  <a:srgbClr val="09417D"/>
                </a:solidFill>
                <a:latin typeface="Arial MT"/>
                <a:cs typeface="Arial MT"/>
              </a:rPr>
              <a:t>force</a:t>
            </a:r>
            <a:r>
              <a:rPr sz="1250" spc="-15" dirty="0">
                <a:solidFill>
                  <a:srgbClr val="09417D"/>
                </a:solidFill>
                <a:latin typeface="Arial MT"/>
                <a:cs typeface="Arial MT"/>
              </a:rPr>
              <a:t> </a:t>
            </a:r>
            <a:r>
              <a:rPr sz="1250" spc="-20" dirty="0">
                <a:solidFill>
                  <a:srgbClr val="09417D"/>
                </a:solidFill>
                <a:latin typeface="Arial MT"/>
                <a:cs typeface="Arial MT"/>
              </a:rPr>
              <a:t>de </a:t>
            </a:r>
            <a:r>
              <a:rPr sz="1250" spc="-25" dirty="0">
                <a:solidFill>
                  <a:srgbClr val="09417D"/>
                </a:solidFill>
                <a:latin typeface="Arial MT"/>
                <a:cs typeface="Arial MT"/>
              </a:rPr>
              <a:t>proposition</a:t>
            </a:r>
            <a:r>
              <a:rPr sz="1250" spc="-20" dirty="0">
                <a:solidFill>
                  <a:srgbClr val="09417D"/>
                </a:solidFill>
                <a:latin typeface="Arial MT"/>
                <a:cs typeface="Arial MT"/>
              </a:rPr>
              <a:t> </a:t>
            </a:r>
            <a:r>
              <a:rPr sz="1250" spc="-30" dirty="0">
                <a:solidFill>
                  <a:srgbClr val="09417D"/>
                </a:solidFill>
                <a:latin typeface="Arial MT"/>
                <a:cs typeface="Arial MT"/>
              </a:rPr>
              <a:t>en</a:t>
            </a:r>
            <a:r>
              <a:rPr sz="1250" spc="-15" dirty="0">
                <a:solidFill>
                  <a:srgbClr val="09417D"/>
                </a:solidFill>
                <a:latin typeface="Arial MT"/>
                <a:cs typeface="Arial MT"/>
              </a:rPr>
              <a:t> </a:t>
            </a:r>
            <a:r>
              <a:rPr sz="1250" spc="-30" dirty="0">
                <a:solidFill>
                  <a:srgbClr val="09417D"/>
                </a:solidFill>
                <a:latin typeface="Arial MT"/>
                <a:cs typeface="Arial MT"/>
              </a:rPr>
              <a:t>matière</a:t>
            </a:r>
            <a:r>
              <a:rPr sz="1250" spc="-20" dirty="0">
                <a:solidFill>
                  <a:srgbClr val="09417D"/>
                </a:solidFill>
                <a:latin typeface="Arial MT"/>
                <a:cs typeface="Arial MT"/>
              </a:rPr>
              <a:t> d'innovation, de</a:t>
            </a:r>
            <a:r>
              <a:rPr sz="1250" spc="-15" dirty="0">
                <a:solidFill>
                  <a:srgbClr val="09417D"/>
                </a:solidFill>
                <a:latin typeface="Arial MT"/>
                <a:cs typeface="Arial MT"/>
              </a:rPr>
              <a:t> </a:t>
            </a:r>
            <a:r>
              <a:rPr sz="1250" spc="-45" dirty="0">
                <a:solidFill>
                  <a:srgbClr val="09417D"/>
                </a:solidFill>
                <a:latin typeface="Arial MT"/>
                <a:cs typeface="Arial MT"/>
              </a:rPr>
              <a:t>transfert technologique</a:t>
            </a:r>
            <a:r>
              <a:rPr sz="1250" spc="-25" dirty="0">
                <a:solidFill>
                  <a:srgbClr val="09417D"/>
                </a:solidFill>
                <a:latin typeface="Arial MT"/>
                <a:cs typeface="Arial MT"/>
              </a:rPr>
              <a:t> </a:t>
            </a:r>
            <a:r>
              <a:rPr sz="1250" spc="-10" dirty="0">
                <a:solidFill>
                  <a:srgbClr val="09417D"/>
                </a:solidFill>
                <a:latin typeface="Arial MT"/>
                <a:cs typeface="Arial MT"/>
              </a:rPr>
              <a:t>et</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45" dirty="0">
                <a:solidFill>
                  <a:srgbClr val="09417D"/>
                </a:solidFill>
                <a:latin typeface="Arial MT"/>
                <a:cs typeface="Arial MT"/>
              </a:rPr>
              <a:t>liens</a:t>
            </a:r>
            <a:r>
              <a:rPr sz="1250" spc="-20" dirty="0">
                <a:solidFill>
                  <a:srgbClr val="09417D"/>
                </a:solidFill>
                <a:latin typeface="Arial MT"/>
                <a:cs typeface="Arial MT"/>
              </a:rPr>
              <a:t> </a:t>
            </a:r>
            <a:r>
              <a:rPr sz="1250" spc="-90" dirty="0">
                <a:solidFill>
                  <a:srgbClr val="09417D"/>
                </a:solidFill>
                <a:latin typeface="Arial MT"/>
                <a:cs typeface="Arial MT"/>
              </a:rPr>
              <a:t>avec</a:t>
            </a:r>
            <a:r>
              <a:rPr sz="1250" spc="-25" dirty="0">
                <a:solidFill>
                  <a:srgbClr val="09417D"/>
                </a:solidFill>
                <a:latin typeface="Arial MT"/>
                <a:cs typeface="Arial MT"/>
              </a:rPr>
              <a:t> </a:t>
            </a:r>
            <a:r>
              <a:rPr sz="1250" spc="-10" dirty="0">
                <a:solidFill>
                  <a:srgbClr val="09417D"/>
                </a:solidFill>
                <a:latin typeface="Arial MT"/>
                <a:cs typeface="Arial MT"/>
              </a:rPr>
              <a:t>le</a:t>
            </a:r>
            <a:r>
              <a:rPr sz="1250" spc="-20" dirty="0">
                <a:solidFill>
                  <a:srgbClr val="09417D"/>
                </a:solidFill>
                <a:latin typeface="Arial MT"/>
                <a:cs typeface="Arial MT"/>
              </a:rPr>
              <a:t> </a:t>
            </a:r>
            <a:r>
              <a:rPr sz="1250" spc="-55" dirty="0">
                <a:solidFill>
                  <a:srgbClr val="09417D"/>
                </a:solidFill>
                <a:latin typeface="Arial MT"/>
                <a:cs typeface="Arial MT"/>
              </a:rPr>
              <a:t>développement</a:t>
            </a:r>
            <a:r>
              <a:rPr sz="1250" spc="-20" dirty="0">
                <a:solidFill>
                  <a:srgbClr val="09417D"/>
                </a:solidFill>
                <a:latin typeface="Arial MT"/>
                <a:cs typeface="Arial MT"/>
              </a:rPr>
              <a:t> </a:t>
            </a:r>
            <a:r>
              <a:rPr sz="1250" spc="-30" dirty="0">
                <a:solidFill>
                  <a:srgbClr val="09417D"/>
                </a:solidFill>
                <a:latin typeface="Arial MT"/>
                <a:cs typeface="Arial MT"/>
              </a:rPr>
              <a:t>du</a:t>
            </a:r>
            <a:r>
              <a:rPr sz="1250" spc="-20" dirty="0">
                <a:solidFill>
                  <a:srgbClr val="09417D"/>
                </a:solidFill>
                <a:latin typeface="Arial MT"/>
                <a:cs typeface="Arial MT"/>
              </a:rPr>
              <a:t> </a:t>
            </a:r>
            <a:r>
              <a:rPr sz="1250" spc="-50" dirty="0">
                <a:solidFill>
                  <a:srgbClr val="09417D"/>
                </a:solidFill>
                <a:latin typeface="Arial MT"/>
                <a:cs typeface="Arial MT"/>
              </a:rPr>
              <a:t>secteur</a:t>
            </a:r>
            <a:r>
              <a:rPr sz="1250" spc="-25" dirty="0">
                <a:solidFill>
                  <a:srgbClr val="09417D"/>
                </a:solidFill>
                <a:latin typeface="Arial MT"/>
                <a:cs typeface="Arial MT"/>
              </a:rPr>
              <a:t> </a:t>
            </a:r>
            <a:r>
              <a:rPr sz="1250" spc="-55" dirty="0">
                <a:solidFill>
                  <a:srgbClr val="09417D"/>
                </a:solidFill>
                <a:latin typeface="Arial MT"/>
                <a:cs typeface="Arial MT"/>
              </a:rPr>
              <a:t>économique</a:t>
            </a:r>
            <a:r>
              <a:rPr sz="1250" spc="-20" dirty="0">
                <a:solidFill>
                  <a:srgbClr val="09417D"/>
                </a:solidFill>
                <a:latin typeface="Arial MT"/>
                <a:cs typeface="Arial MT"/>
              </a:rPr>
              <a:t> </a:t>
            </a:r>
            <a:r>
              <a:rPr sz="1250" spc="-85" dirty="0">
                <a:solidFill>
                  <a:srgbClr val="09417D"/>
                </a:solidFill>
                <a:latin typeface="Arial MT"/>
                <a:cs typeface="Arial MT"/>
              </a:rPr>
              <a:t>dans</a:t>
            </a:r>
            <a:r>
              <a:rPr sz="1250" spc="-20" dirty="0">
                <a:solidFill>
                  <a:srgbClr val="09417D"/>
                </a:solidFill>
                <a:latin typeface="Arial MT"/>
                <a:cs typeface="Arial MT"/>
              </a:rPr>
              <a:t> </a:t>
            </a:r>
            <a:r>
              <a:rPr sz="1250" spc="-65" dirty="0">
                <a:solidFill>
                  <a:srgbClr val="09417D"/>
                </a:solidFill>
                <a:latin typeface="Arial MT"/>
                <a:cs typeface="Arial MT"/>
              </a:rPr>
              <a:t>les</a:t>
            </a:r>
            <a:r>
              <a:rPr sz="1250" spc="-20" dirty="0">
                <a:solidFill>
                  <a:srgbClr val="09417D"/>
                </a:solidFill>
                <a:latin typeface="Arial MT"/>
                <a:cs typeface="Arial MT"/>
              </a:rPr>
              <a:t> </a:t>
            </a:r>
            <a:r>
              <a:rPr sz="1250" spc="-65" dirty="0">
                <a:solidFill>
                  <a:srgbClr val="09417D"/>
                </a:solidFill>
                <a:latin typeface="Arial MT"/>
                <a:cs typeface="Arial MT"/>
              </a:rPr>
              <a:t>domaines</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20" dirty="0">
                <a:solidFill>
                  <a:srgbClr val="09417D"/>
                </a:solidFill>
                <a:latin typeface="Arial MT"/>
                <a:cs typeface="Arial MT"/>
              </a:rPr>
              <a:t>l'ingénierie. </a:t>
            </a:r>
            <a:r>
              <a:rPr sz="1250" dirty="0">
                <a:solidFill>
                  <a:srgbClr val="09417D"/>
                </a:solidFill>
                <a:latin typeface="Arial MT"/>
                <a:cs typeface="Arial MT"/>
              </a:rPr>
              <a:t>Il</a:t>
            </a:r>
            <a:r>
              <a:rPr sz="1250" spc="-20" dirty="0">
                <a:solidFill>
                  <a:srgbClr val="09417D"/>
                </a:solidFill>
                <a:latin typeface="Arial MT"/>
                <a:cs typeface="Arial MT"/>
              </a:rPr>
              <a:t> </a:t>
            </a:r>
            <a:r>
              <a:rPr sz="1250" spc="-35" dirty="0">
                <a:solidFill>
                  <a:srgbClr val="09417D"/>
                </a:solidFill>
                <a:latin typeface="Arial MT"/>
                <a:cs typeface="Arial MT"/>
              </a:rPr>
              <a:t>soutient</a:t>
            </a:r>
            <a:r>
              <a:rPr sz="1250" spc="-20" dirty="0">
                <a:solidFill>
                  <a:srgbClr val="09417D"/>
                </a:solidFill>
                <a:latin typeface="Arial MT"/>
                <a:cs typeface="Arial MT"/>
              </a:rPr>
              <a:t> </a:t>
            </a:r>
            <a:r>
              <a:rPr sz="1250" spc="-65" dirty="0">
                <a:solidFill>
                  <a:srgbClr val="09417D"/>
                </a:solidFill>
                <a:latin typeface="Arial MT"/>
                <a:cs typeface="Arial MT"/>
              </a:rPr>
              <a:t>une</a:t>
            </a:r>
            <a:r>
              <a:rPr sz="1250" spc="-25" dirty="0">
                <a:solidFill>
                  <a:srgbClr val="09417D"/>
                </a:solidFill>
                <a:latin typeface="Arial MT"/>
                <a:cs typeface="Arial MT"/>
              </a:rPr>
              <a:t> </a:t>
            </a:r>
            <a:r>
              <a:rPr sz="1250" spc="-45" dirty="0">
                <a:solidFill>
                  <a:srgbClr val="09417D"/>
                </a:solidFill>
                <a:latin typeface="Arial MT"/>
                <a:cs typeface="Arial MT"/>
              </a:rPr>
              <a:t>recherche</a:t>
            </a:r>
            <a:r>
              <a:rPr sz="1250" spc="-20" dirty="0">
                <a:solidFill>
                  <a:srgbClr val="09417D"/>
                </a:solidFill>
                <a:latin typeface="Arial MT"/>
                <a:cs typeface="Arial MT"/>
              </a:rPr>
              <a:t> </a:t>
            </a:r>
            <a:r>
              <a:rPr sz="1250" spc="-35" dirty="0">
                <a:solidFill>
                  <a:srgbClr val="09417D"/>
                </a:solidFill>
                <a:latin typeface="Arial MT"/>
                <a:cs typeface="Arial MT"/>
              </a:rPr>
              <a:t>partenariale</a:t>
            </a:r>
            <a:r>
              <a:rPr sz="1250" spc="-20" dirty="0">
                <a:solidFill>
                  <a:srgbClr val="09417D"/>
                </a:solidFill>
                <a:latin typeface="Arial MT"/>
                <a:cs typeface="Arial MT"/>
              </a:rPr>
              <a:t> </a:t>
            </a:r>
            <a:r>
              <a:rPr sz="1250" spc="-65" dirty="0">
                <a:solidFill>
                  <a:srgbClr val="09417D"/>
                </a:solidFill>
                <a:latin typeface="Arial MT"/>
                <a:cs typeface="Arial MT"/>
              </a:rPr>
              <a:t>de</a:t>
            </a:r>
            <a:r>
              <a:rPr sz="1250" spc="-20" dirty="0">
                <a:solidFill>
                  <a:srgbClr val="09417D"/>
                </a:solidFill>
                <a:latin typeface="Arial MT"/>
                <a:cs typeface="Arial MT"/>
              </a:rPr>
              <a:t> </a:t>
            </a:r>
            <a:r>
              <a:rPr sz="1250" spc="-40" dirty="0">
                <a:solidFill>
                  <a:srgbClr val="09417D"/>
                </a:solidFill>
                <a:latin typeface="Arial MT"/>
                <a:cs typeface="Arial MT"/>
              </a:rPr>
              <a:t>haut</a:t>
            </a:r>
            <a:r>
              <a:rPr sz="1250" spc="-20" dirty="0">
                <a:solidFill>
                  <a:srgbClr val="09417D"/>
                </a:solidFill>
                <a:latin typeface="Arial MT"/>
                <a:cs typeface="Arial MT"/>
              </a:rPr>
              <a:t> </a:t>
            </a:r>
            <a:r>
              <a:rPr sz="1250" spc="-10" dirty="0">
                <a:solidFill>
                  <a:srgbClr val="09417D"/>
                </a:solidFill>
                <a:latin typeface="Arial MT"/>
                <a:cs typeface="Arial MT"/>
              </a:rPr>
              <a:t>niveau.</a:t>
            </a:r>
            <a:endParaRPr sz="1250" dirty="0">
              <a:latin typeface="Arial MT"/>
              <a:cs typeface="Arial MT"/>
            </a:endParaRPr>
          </a:p>
        </p:txBody>
      </p:sp>
      <p:sp>
        <p:nvSpPr>
          <p:cNvPr id="7" name="object 7"/>
          <p:cNvSpPr txBox="1"/>
          <p:nvPr/>
        </p:nvSpPr>
        <p:spPr>
          <a:xfrm>
            <a:off x="6572270" y="2019575"/>
            <a:ext cx="10878820" cy="418961"/>
          </a:xfrm>
          <a:prstGeom prst="rect">
            <a:avLst/>
          </a:prstGeom>
        </p:spPr>
        <p:txBody>
          <a:bodyPr vert="horz" wrap="square" lIns="0" tIns="12065" rIns="0" bIns="0" rtlCol="0">
            <a:spAutoFit/>
          </a:bodyPr>
          <a:lstStyle/>
          <a:p>
            <a:pPr marL="12700" marR="5080">
              <a:lnSpc>
                <a:spcPct val="110000"/>
              </a:lnSpc>
              <a:spcBef>
                <a:spcPts val="95"/>
              </a:spcBef>
            </a:pPr>
            <a:r>
              <a:rPr sz="1250" spc="-55" dirty="0">
                <a:solidFill>
                  <a:srgbClr val="09417D"/>
                </a:solidFill>
                <a:latin typeface="Arial MT"/>
                <a:cs typeface="Arial MT"/>
              </a:rPr>
              <a:t>Le</a:t>
            </a:r>
            <a:r>
              <a:rPr sz="1250" spc="-35" dirty="0">
                <a:solidFill>
                  <a:srgbClr val="09417D"/>
                </a:solidFill>
                <a:latin typeface="Arial MT"/>
                <a:cs typeface="Arial MT"/>
              </a:rPr>
              <a:t> </a:t>
            </a:r>
            <a:r>
              <a:rPr sz="1250" spc="-140" dirty="0">
                <a:solidFill>
                  <a:srgbClr val="09417D"/>
                </a:solidFill>
                <a:latin typeface="Arial MT"/>
                <a:cs typeface="Arial MT"/>
              </a:rPr>
              <a:t>CS</a:t>
            </a:r>
            <a:r>
              <a:rPr sz="1250" spc="40" dirty="0">
                <a:solidFill>
                  <a:srgbClr val="09417D"/>
                </a:solidFill>
                <a:latin typeface="Arial MT"/>
                <a:cs typeface="Arial MT"/>
              </a:rPr>
              <a:t> </a:t>
            </a:r>
            <a:r>
              <a:rPr sz="1250" spc="-40" dirty="0">
                <a:solidFill>
                  <a:srgbClr val="09417D"/>
                </a:solidFill>
                <a:latin typeface="Arial MT"/>
                <a:cs typeface="Arial MT"/>
              </a:rPr>
              <a:t>est</a:t>
            </a:r>
            <a:r>
              <a:rPr sz="1250" spc="-45" dirty="0">
                <a:solidFill>
                  <a:srgbClr val="09417D"/>
                </a:solidFill>
                <a:latin typeface="Arial MT"/>
                <a:cs typeface="Arial MT"/>
              </a:rPr>
              <a:t> </a:t>
            </a:r>
            <a:r>
              <a:rPr sz="1250" spc="-60" dirty="0" err="1">
                <a:solidFill>
                  <a:srgbClr val="09417D"/>
                </a:solidFill>
                <a:latin typeface="Arial MT"/>
                <a:cs typeface="Arial MT"/>
              </a:rPr>
              <a:t>composé</a:t>
            </a:r>
            <a:r>
              <a:rPr sz="1250" spc="-30" dirty="0">
                <a:solidFill>
                  <a:srgbClr val="09417D"/>
                </a:solidFill>
                <a:latin typeface="Arial MT"/>
                <a:cs typeface="Arial MT"/>
              </a:rPr>
              <a:t> </a:t>
            </a:r>
            <a:r>
              <a:rPr sz="1250" dirty="0">
                <a:solidFill>
                  <a:srgbClr val="09417D"/>
                </a:solidFill>
                <a:latin typeface="Arial MT"/>
                <a:cs typeface="Arial MT"/>
              </a:rPr>
              <a:t>de</a:t>
            </a:r>
            <a:r>
              <a:rPr lang="fr-FR" sz="1250" spc="-55" dirty="0">
                <a:solidFill>
                  <a:srgbClr val="09417D"/>
                </a:solidFill>
                <a:latin typeface="Arial MT"/>
                <a:cs typeface="Arial MT"/>
              </a:rPr>
              <a:t> 24</a:t>
            </a:r>
            <a:r>
              <a:rPr sz="1250" spc="-25" dirty="0">
                <a:solidFill>
                  <a:srgbClr val="09417D"/>
                </a:solidFill>
                <a:latin typeface="Arial MT"/>
                <a:cs typeface="Arial MT"/>
              </a:rPr>
              <a:t> </a:t>
            </a:r>
            <a:r>
              <a:rPr sz="1250" spc="-50" dirty="0">
                <a:solidFill>
                  <a:srgbClr val="09417D"/>
                </a:solidFill>
                <a:latin typeface="Arial MT"/>
                <a:cs typeface="Arial MT"/>
              </a:rPr>
              <a:t>membres</a:t>
            </a:r>
            <a:r>
              <a:rPr sz="1250" spc="-25" dirty="0">
                <a:solidFill>
                  <a:srgbClr val="09417D"/>
                </a:solidFill>
                <a:latin typeface="Arial MT"/>
                <a:cs typeface="Arial MT"/>
              </a:rPr>
              <a:t> </a:t>
            </a:r>
            <a:r>
              <a:rPr sz="1250" spc="-45" dirty="0">
                <a:solidFill>
                  <a:srgbClr val="09417D"/>
                </a:solidFill>
                <a:latin typeface="Arial MT"/>
                <a:cs typeface="Arial MT"/>
              </a:rPr>
              <a:t>élus</a:t>
            </a:r>
            <a:r>
              <a:rPr sz="1250" spc="-25" dirty="0">
                <a:solidFill>
                  <a:srgbClr val="09417D"/>
                </a:solidFill>
                <a:latin typeface="Arial MT"/>
                <a:cs typeface="Arial MT"/>
              </a:rPr>
              <a:t> </a:t>
            </a:r>
            <a:r>
              <a:rPr sz="1250" dirty="0">
                <a:solidFill>
                  <a:srgbClr val="09417D"/>
                </a:solidFill>
                <a:latin typeface="Arial MT"/>
                <a:cs typeface="Arial MT"/>
              </a:rPr>
              <a:t>ou</a:t>
            </a:r>
            <a:r>
              <a:rPr sz="1250" spc="-25" dirty="0">
                <a:solidFill>
                  <a:srgbClr val="09417D"/>
                </a:solidFill>
                <a:latin typeface="Arial MT"/>
                <a:cs typeface="Arial MT"/>
              </a:rPr>
              <a:t> </a:t>
            </a:r>
            <a:r>
              <a:rPr sz="1250" spc="-65" dirty="0">
                <a:solidFill>
                  <a:srgbClr val="09417D"/>
                </a:solidFill>
                <a:latin typeface="Arial MT"/>
                <a:cs typeface="Arial MT"/>
              </a:rPr>
              <a:t>nommés</a:t>
            </a:r>
            <a:r>
              <a:rPr sz="1250" spc="-20" dirty="0">
                <a:solidFill>
                  <a:srgbClr val="09417D"/>
                </a:solidFill>
                <a:latin typeface="Arial MT"/>
                <a:cs typeface="Arial MT"/>
              </a:rPr>
              <a:t> </a:t>
            </a:r>
            <a:r>
              <a:rPr sz="1250" dirty="0">
                <a:solidFill>
                  <a:srgbClr val="09417D"/>
                </a:solidFill>
                <a:latin typeface="Arial MT"/>
                <a:cs typeface="Arial MT"/>
              </a:rPr>
              <a:t>pour</a:t>
            </a:r>
            <a:r>
              <a:rPr sz="1250" spc="-25" dirty="0">
                <a:solidFill>
                  <a:srgbClr val="09417D"/>
                </a:solidFill>
                <a:latin typeface="Arial MT"/>
                <a:cs typeface="Arial MT"/>
              </a:rPr>
              <a:t> </a:t>
            </a:r>
            <a:r>
              <a:rPr sz="1250" dirty="0">
                <a:solidFill>
                  <a:srgbClr val="09417D"/>
                </a:solidFill>
                <a:latin typeface="Arial MT"/>
                <a:cs typeface="Arial MT"/>
              </a:rPr>
              <a:t>un</a:t>
            </a:r>
            <a:r>
              <a:rPr sz="1250" spc="-25" dirty="0">
                <a:solidFill>
                  <a:srgbClr val="09417D"/>
                </a:solidFill>
                <a:latin typeface="Arial MT"/>
                <a:cs typeface="Arial MT"/>
              </a:rPr>
              <a:t> </a:t>
            </a:r>
            <a:r>
              <a:rPr sz="1250" spc="-40" dirty="0">
                <a:solidFill>
                  <a:srgbClr val="09417D"/>
                </a:solidFill>
                <a:latin typeface="Arial MT"/>
                <a:cs typeface="Arial MT"/>
              </a:rPr>
              <a:t>mandat</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4</a:t>
            </a:r>
            <a:r>
              <a:rPr sz="1250" spc="-25" dirty="0">
                <a:solidFill>
                  <a:srgbClr val="09417D"/>
                </a:solidFill>
                <a:latin typeface="Arial MT"/>
                <a:cs typeface="Arial MT"/>
              </a:rPr>
              <a:t> </a:t>
            </a:r>
            <a:r>
              <a:rPr sz="1250" spc="-50" dirty="0">
                <a:solidFill>
                  <a:srgbClr val="09417D"/>
                </a:solidFill>
                <a:latin typeface="Arial MT"/>
                <a:cs typeface="Arial MT"/>
              </a:rPr>
              <a:t>ans,</a:t>
            </a:r>
            <a:r>
              <a:rPr sz="1250" spc="-25" dirty="0">
                <a:solidFill>
                  <a:srgbClr val="09417D"/>
                </a:solidFill>
                <a:latin typeface="Arial MT"/>
                <a:cs typeface="Arial MT"/>
              </a:rPr>
              <a:t> </a:t>
            </a:r>
            <a:r>
              <a:rPr sz="1250" spc="-60" dirty="0">
                <a:solidFill>
                  <a:srgbClr val="09417D"/>
                </a:solidFill>
                <a:latin typeface="Arial MT"/>
                <a:cs typeface="Arial MT"/>
              </a:rPr>
              <a:t>auxquels</a:t>
            </a:r>
            <a:r>
              <a:rPr sz="1250" spc="-25" dirty="0">
                <a:solidFill>
                  <a:srgbClr val="09417D"/>
                </a:solidFill>
                <a:latin typeface="Arial MT"/>
                <a:cs typeface="Arial MT"/>
              </a:rPr>
              <a:t> s'ajoute </a:t>
            </a:r>
            <a:r>
              <a:rPr sz="1250" dirty="0">
                <a:solidFill>
                  <a:srgbClr val="09417D"/>
                </a:solidFill>
                <a:latin typeface="Arial MT"/>
                <a:cs typeface="Arial MT"/>
              </a:rPr>
              <a:t>le/la</a:t>
            </a:r>
            <a:r>
              <a:rPr sz="1250" spc="-20" dirty="0">
                <a:solidFill>
                  <a:srgbClr val="09417D"/>
                </a:solidFill>
                <a:latin typeface="Arial MT"/>
                <a:cs typeface="Arial MT"/>
              </a:rPr>
              <a:t> </a:t>
            </a:r>
            <a:r>
              <a:rPr sz="1250" spc="-10" dirty="0">
                <a:solidFill>
                  <a:srgbClr val="09417D"/>
                </a:solidFill>
                <a:latin typeface="Arial MT"/>
                <a:cs typeface="Arial MT"/>
              </a:rPr>
              <a:t>Directeur/Directrice</a:t>
            </a:r>
            <a:r>
              <a:rPr sz="1250" spc="-25" dirty="0">
                <a:solidFill>
                  <a:srgbClr val="09417D"/>
                </a:solidFill>
                <a:latin typeface="Arial MT"/>
                <a:cs typeface="Arial MT"/>
              </a:rPr>
              <a:t> Général/e </a:t>
            </a:r>
            <a:r>
              <a:rPr sz="1250"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l'INP,</a:t>
            </a:r>
            <a:r>
              <a:rPr sz="1250" spc="-25" dirty="0">
                <a:solidFill>
                  <a:srgbClr val="09417D"/>
                </a:solidFill>
                <a:latin typeface="Arial MT"/>
                <a:cs typeface="Arial MT"/>
              </a:rPr>
              <a:t> </a:t>
            </a:r>
            <a:r>
              <a:rPr sz="1250" spc="-35" dirty="0">
                <a:solidFill>
                  <a:srgbClr val="09417D"/>
                </a:solidFill>
                <a:latin typeface="Arial MT"/>
                <a:cs typeface="Arial MT"/>
              </a:rPr>
              <a:t>membre</a:t>
            </a:r>
            <a:r>
              <a:rPr sz="1250" spc="-25" dirty="0">
                <a:solidFill>
                  <a:srgbClr val="09417D"/>
                </a:solidFill>
                <a:latin typeface="Arial MT"/>
                <a:cs typeface="Arial MT"/>
              </a:rPr>
              <a:t> </a:t>
            </a:r>
            <a:r>
              <a:rPr sz="1250" dirty="0">
                <a:solidFill>
                  <a:srgbClr val="09417D"/>
                </a:solidFill>
                <a:latin typeface="Arial MT"/>
                <a:cs typeface="Arial MT"/>
              </a:rPr>
              <a:t>de</a:t>
            </a:r>
            <a:r>
              <a:rPr sz="1250" spc="-25" dirty="0">
                <a:solidFill>
                  <a:srgbClr val="09417D"/>
                </a:solidFill>
                <a:latin typeface="Arial MT"/>
                <a:cs typeface="Arial MT"/>
              </a:rPr>
              <a:t> </a:t>
            </a:r>
            <a:r>
              <a:rPr sz="1250" dirty="0">
                <a:solidFill>
                  <a:srgbClr val="09417D"/>
                </a:solidFill>
                <a:latin typeface="Arial MT"/>
                <a:cs typeface="Arial MT"/>
              </a:rPr>
              <a:t>droit</a:t>
            </a:r>
            <a:r>
              <a:rPr sz="1250" spc="-25" dirty="0">
                <a:solidFill>
                  <a:srgbClr val="09417D"/>
                </a:solidFill>
                <a:latin typeface="Arial MT"/>
                <a:cs typeface="Arial MT"/>
              </a:rPr>
              <a:t> </a:t>
            </a:r>
            <a:r>
              <a:rPr sz="1250" spc="-425" dirty="0">
                <a:solidFill>
                  <a:srgbClr val="09417D"/>
                </a:solidFill>
                <a:latin typeface="Arial MT"/>
                <a:cs typeface="Arial MT"/>
              </a:rPr>
              <a:t>en</a:t>
            </a:r>
            <a:r>
              <a:rPr sz="1250" spc="-30" dirty="0">
                <a:solidFill>
                  <a:srgbClr val="09417D"/>
                </a:solidFill>
                <a:latin typeface="Arial MT"/>
                <a:cs typeface="Arial MT"/>
              </a:rPr>
              <a:t> qualité</a:t>
            </a:r>
            <a:r>
              <a:rPr sz="1250" spc="-35" dirty="0">
                <a:solidFill>
                  <a:srgbClr val="09417D"/>
                </a:solidFill>
                <a:latin typeface="Arial MT"/>
                <a:cs typeface="Arial MT"/>
              </a:rPr>
              <a:t> </a:t>
            </a:r>
            <a:r>
              <a:rPr sz="1250" spc="-65"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président.</a:t>
            </a:r>
            <a:endParaRPr sz="1250" dirty="0">
              <a:latin typeface="Arial MT"/>
              <a:cs typeface="Arial MT"/>
            </a:endParaRPr>
          </a:p>
        </p:txBody>
      </p:sp>
      <p:sp>
        <p:nvSpPr>
          <p:cNvPr id="8" name="object 8"/>
          <p:cNvSpPr/>
          <p:nvPr/>
        </p:nvSpPr>
        <p:spPr>
          <a:xfrm>
            <a:off x="1035424" y="270790"/>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9" name="object 9"/>
          <p:cNvSpPr txBox="1"/>
          <p:nvPr/>
        </p:nvSpPr>
        <p:spPr>
          <a:xfrm>
            <a:off x="1484313" y="659734"/>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a:latin typeface="Cambria"/>
              <a:cs typeface="Cambria"/>
            </a:endParaRPr>
          </a:p>
        </p:txBody>
      </p:sp>
      <p:sp>
        <p:nvSpPr>
          <p:cNvPr id="10" name="object 10"/>
          <p:cNvSpPr/>
          <p:nvPr/>
        </p:nvSpPr>
        <p:spPr>
          <a:xfrm>
            <a:off x="1035424" y="1856202"/>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1" name="object 11"/>
          <p:cNvSpPr txBox="1"/>
          <p:nvPr/>
        </p:nvSpPr>
        <p:spPr>
          <a:xfrm>
            <a:off x="1484195" y="2167583"/>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2</a:t>
            </a:r>
            <a:endParaRPr sz="2000">
              <a:latin typeface="Cambria"/>
              <a:cs typeface="Cambria"/>
            </a:endParaRPr>
          </a:p>
        </p:txBody>
      </p:sp>
      <p:sp>
        <p:nvSpPr>
          <p:cNvPr id="12" name="object 12"/>
          <p:cNvSpPr/>
          <p:nvPr/>
        </p:nvSpPr>
        <p:spPr>
          <a:xfrm>
            <a:off x="1035424" y="4522749"/>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3" name="object 13"/>
          <p:cNvSpPr txBox="1"/>
          <p:nvPr/>
        </p:nvSpPr>
        <p:spPr>
          <a:xfrm>
            <a:off x="1484313" y="4930744"/>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3</a:t>
            </a:r>
            <a:endParaRPr sz="2000">
              <a:latin typeface="Cambria"/>
              <a:cs typeface="Cambria"/>
            </a:endParaRPr>
          </a:p>
        </p:txBody>
      </p:sp>
      <p:sp>
        <p:nvSpPr>
          <p:cNvPr id="14" name="object 14"/>
          <p:cNvSpPr/>
          <p:nvPr/>
        </p:nvSpPr>
        <p:spPr>
          <a:xfrm>
            <a:off x="1035424" y="8599265"/>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4586C7">
              <a:alpha val="46669"/>
            </a:srgbClr>
          </a:solidFill>
        </p:spPr>
        <p:txBody>
          <a:bodyPr wrap="square" lIns="0" tIns="0" rIns="0" bIns="0" rtlCol="0"/>
          <a:lstStyle/>
          <a:p>
            <a:endParaRPr/>
          </a:p>
        </p:txBody>
      </p:sp>
      <p:sp>
        <p:nvSpPr>
          <p:cNvPr id="15" name="object 15"/>
          <p:cNvSpPr txBox="1"/>
          <p:nvPr/>
        </p:nvSpPr>
        <p:spPr>
          <a:xfrm>
            <a:off x="1484313" y="9056980"/>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4</a:t>
            </a:r>
            <a:endParaRPr sz="2000">
              <a:latin typeface="Cambria"/>
              <a:cs typeface="Cambria"/>
            </a:endParaRPr>
          </a:p>
        </p:txBody>
      </p:sp>
      <p:sp>
        <p:nvSpPr>
          <p:cNvPr id="16" name="object 16"/>
          <p:cNvSpPr txBox="1"/>
          <p:nvPr/>
        </p:nvSpPr>
        <p:spPr>
          <a:xfrm>
            <a:off x="6572270" y="8908998"/>
            <a:ext cx="5097780" cy="445770"/>
          </a:xfrm>
          <a:prstGeom prst="rect">
            <a:avLst/>
          </a:prstGeom>
        </p:spPr>
        <p:txBody>
          <a:bodyPr vert="horz" wrap="square" lIns="0" tIns="32384" rIns="0" bIns="0" rtlCol="0">
            <a:spAutoFit/>
          </a:bodyPr>
          <a:lstStyle/>
          <a:p>
            <a:pPr marL="12700">
              <a:lnSpc>
                <a:spcPct val="100000"/>
              </a:lnSpc>
              <a:spcBef>
                <a:spcPts val="254"/>
              </a:spcBef>
            </a:pPr>
            <a:r>
              <a:rPr sz="1250" spc="-70" dirty="0">
                <a:solidFill>
                  <a:srgbClr val="09417D"/>
                </a:solidFill>
                <a:latin typeface="Arial MT"/>
                <a:cs typeface="Arial MT"/>
              </a:rPr>
              <a:t>Sophie</a:t>
            </a:r>
            <a:r>
              <a:rPr sz="1250" spc="15" dirty="0">
                <a:solidFill>
                  <a:srgbClr val="09417D"/>
                </a:solidFill>
                <a:latin typeface="Arial MT"/>
                <a:cs typeface="Arial MT"/>
              </a:rPr>
              <a:t> </a:t>
            </a:r>
            <a:r>
              <a:rPr sz="1250" spc="-85" dirty="0">
                <a:solidFill>
                  <a:srgbClr val="09417D"/>
                </a:solidFill>
                <a:latin typeface="Arial MT"/>
                <a:cs typeface="Arial MT"/>
              </a:rPr>
              <a:t>COMMEREUC,</a:t>
            </a:r>
            <a:r>
              <a:rPr sz="1250" spc="15" dirty="0">
                <a:solidFill>
                  <a:srgbClr val="09417D"/>
                </a:solidFill>
                <a:latin typeface="Arial MT"/>
                <a:cs typeface="Arial MT"/>
              </a:rPr>
              <a:t> </a:t>
            </a:r>
            <a:r>
              <a:rPr sz="1250" spc="-25" dirty="0">
                <a:solidFill>
                  <a:srgbClr val="09417D"/>
                </a:solidFill>
                <a:latin typeface="Arial MT"/>
                <a:cs typeface="Arial MT"/>
              </a:rPr>
              <a:t>directrice</a:t>
            </a:r>
            <a:r>
              <a:rPr sz="1250" spc="15" dirty="0">
                <a:solidFill>
                  <a:srgbClr val="09417D"/>
                </a:solidFill>
                <a:latin typeface="Arial MT"/>
                <a:cs typeface="Arial MT"/>
              </a:rPr>
              <a:t> </a:t>
            </a:r>
            <a:r>
              <a:rPr sz="1250" spc="-65" dirty="0">
                <a:solidFill>
                  <a:srgbClr val="09417D"/>
                </a:solidFill>
                <a:latin typeface="Arial MT"/>
                <a:cs typeface="Arial MT"/>
              </a:rPr>
              <a:t>générale</a:t>
            </a:r>
            <a:r>
              <a:rPr sz="1250" spc="15" dirty="0">
                <a:solidFill>
                  <a:srgbClr val="09417D"/>
                </a:solidFill>
                <a:latin typeface="Arial MT"/>
                <a:cs typeface="Arial MT"/>
              </a:rPr>
              <a:t> </a:t>
            </a:r>
            <a:r>
              <a:rPr sz="1250" spc="-30" dirty="0">
                <a:solidFill>
                  <a:srgbClr val="09417D"/>
                </a:solidFill>
                <a:latin typeface="Arial MT"/>
                <a:cs typeface="Arial MT"/>
              </a:rPr>
              <a:t>Clermont</a:t>
            </a:r>
            <a:r>
              <a:rPr sz="1250" spc="15" dirty="0">
                <a:solidFill>
                  <a:srgbClr val="09417D"/>
                </a:solidFill>
                <a:latin typeface="Arial MT"/>
                <a:cs typeface="Arial MT"/>
              </a:rPr>
              <a:t> </a:t>
            </a:r>
            <a:r>
              <a:rPr sz="1250" spc="-70" dirty="0">
                <a:solidFill>
                  <a:srgbClr val="09417D"/>
                </a:solidFill>
                <a:latin typeface="Arial MT"/>
                <a:cs typeface="Arial MT"/>
              </a:rPr>
              <a:t>Auvergne</a:t>
            </a:r>
            <a:r>
              <a:rPr sz="1250" spc="15" dirty="0">
                <a:solidFill>
                  <a:srgbClr val="09417D"/>
                </a:solidFill>
                <a:latin typeface="Arial MT"/>
                <a:cs typeface="Arial MT"/>
              </a:rPr>
              <a:t> </a:t>
            </a:r>
            <a:r>
              <a:rPr sz="1250" spc="-25" dirty="0">
                <a:solidFill>
                  <a:srgbClr val="09417D"/>
                </a:solidFill>
                <a:latin typeface="Arial MT"/>
                <a:cs typeface="Arial MT"/>
              </a:rPr>
              <a:t>INP</a:t>
            </a:r>
            <a:endParaRPr sz="1250" dirty="0">
              <a:latin typeface="Arial MT"/>
              <a:cs typeface="Arial MT"/>
            </a:endParaRPr>
          </a:p>
          <a:p>
            <a:pPr marL="12700">
              <a:lnSpc>
                <a:spcPct val="100000"/>
              </a:lnSpc>
              <a:spcBef>
                <a:spcPts val="150"/>
              </a:spcBef>
            </a:pPr>
            <a:r>
              <a:rPr sz="1250" spc="-35" dirty="0">
                <a:solidFill>
                  <a:srgbClr val="09417D"/>
                </a:solidFill>
                <a:latin typeface="Arial MT"/>
                <a:cs typeface="Arial MT"/>
              </a:rPr>
              <a:t>(p</a:t>
            </a:r>
            <a:r>
              <a:rPr lang="fr-FR" sz="1250" spc="-35" dirty="0">
                <a:solidFill>
                  <a:srgbClr val="09417D"/>
                </a:solidFill>
                <a:latin typeface="Arial MT"/>
                <a:cs typeface="Arial MT"/>
              </a:rPr>
              <a:t>eut</a:t>
            </a:r>
            <a:r>
              <a:rPr sz="1200" spc="5" dirty="0">
                <a:solidFill>
                  <a:srgbClr val="09417D"/>
                </a:solidFill>
                <a:latin typeface="Franklin Gothic Medium"/>
                <a:cs typeface="Franklin Gothic Medium"/>
              </a:rPr>
              <a:t> </a:t>
            </a:r>
            <a:r>
              <a:rPr sz="1250" spc="-30" dirty="0">
                <a:solidFill>
                  <a:srgbClr val="09417D"/>
                </a:solidFill>
                <a:latin typeface="Arial MT"/>
                <a:cs typeface="Arial MT"/>
              </a:rPr>
              <a:t>manda</a:t>
            </a:r>
            <a:r>
              <a:rPr sz="1200" spc="-30" dirty="0">
                <a:solidFill>
                  <a:srgbClr val="09417D"/>
                </a:solidFill>
                <a:latin typeface="Franklin Gothic Medium"/>
                <a:cs typeface="Franklin Gothic Medium"/>
              </a:rPr>
              <a:t>t</a:t>
            </a:r>
            <a:r>
              <a:rPr sz="1250" spc="-30" dirty="0">
                <a:solidFill>
                  <a:srgbClr val="09417D"/>
                </a:solidFill>
                <a:latin typeface="Arial MT"/>
                <a:cs typeface="Arial MT"/>
              </a:rPr>
              <a:t>er</a:t>
            </a:r>
            <a:r>
              <a:rPr sz="1250" spc="-35" dirty="0">
                <a:solidFill>
                  <a:srgbClr val="09417D"/>
                </a:solidFill>
                <a:latin typeface="Arial MT"/>
                <a:cs typeface="Arial MT"/>
              </a:rPr>
              <a:t> </a:t>
            </a:r>
            <a:r>
              <a:rPr sz="1250" dirty="0">
                <a:solidFill>
                  <a:srgbClr val="09417D"/>
                </a:solidFill>
                <a:latin typeface="Arial MT"/>
                <a:cs typeface="Arial MT"/>
              </a:rPr>
              <a:t>la</a:t>
            </a:r>
            <a:r>
              <a:rPr sz="1250" spc="-40" dirty="0">
                <a:solidFill>
                  <a:srgbClr val="09417D"/>
                </a:solidFill>
                <a:latin typeface="Arial MT"/>
                <a:cs typeface="Arial MT"/>
              </a:rPr>
              <a:t> </a:t>
            </a:r>
            <a:r>
              <a:rPr sz="1250" spc="-50" dirty="0">
                <a:solidFill>
                  <a:srgbClr val="09417D"/>
                </a:solidFill>
                <a:latin typeface="Arial MT"/>
                <a:cs typeface="Arial MT"/>
              </a:rPr>
              <a:t>présidence</a:t>
            </a:r>
            <a:r>
              <a:rPr sz="1250" spc="-35" dirty="0">
                <a:solidFill>
                  <a:srgbClr val="09417D"/>
                </a:solidFill>
                <a:latin typeface="Arial MT"/>
                <a:cs typeface="Arial MT"/>
              </a:rPr>
              <a:t> </a:t>
            </a:r>
            <a:r>
              <a:rPr sz="1250" dirty="0">
                <a:solidFill>
                  <a:srgbClr val="09417D"/>
                </a:solidFill>
                <a:latin typeface="Arial MT"/>
                <a:cs typeface="Arial MT"/>
              </a:rPr>
              <a:t>d</a:t>
            </a:r>
            <a:r>
              <a:rPr sz="1200" dirty="0">
                <a:solidFill>
                  <a:srgbClr val="09417D"/>
                </a:solidFill>
                <a:latin typeface="Franklin Gothic Medium"/>
                <a:cs typeface="Franklin Gothic Medium"/>
              </a:rPr>
              <a:t>u</a:t>
            </a:r>
            <a:r>
              <a:rPr sz="1200" spc="5" dirty="0">
                <a:solidFill>
                  <a:srgbClr val="09417D"/>
                </a:solidFill>
                <a:latin typeface="Franklin Gothic Medium"/>
                <a:cs typeface="Franklin Gothic Medium"/>
              </a:rPr>
              <a:t> </a:t>
            </a:r>
            <a:r>
              <a:rPr sz="1250" spc="-45" dirty="0">
                <a:solidFill>
                  <a:srgbClr val="09417D"/>
                </a:solidFill>
                <a:latin typeface="Arial MT"/>
                <a:cs typeface="Arial MT"/>
              </a:rPr>
              <a:t>conseil</a:t>
            </a:r>
            <a:r>
              <a:rPr sz="1250" spc="-35" dirty="0">
                <a:solidFill>
                  <a:srgbClr val="09417D"/>
                </a:solidFill>
                <a:latin typeface="Arial MT"/>
                <a:cs typeface="Arial MT"/>
              </a:rPr>
              <a:t> </a:t>
            </a:r>
            <a:r>
              <a:rPr sz="1250" dirty="0">
                <a:solidFill>
                  <a:srgbClr val="09417D"/>
                </a:solidFill>
                <a:latin typeface="Arial MT"/>
                <a:cs typeface="Arial MT"/>
              </a:rPr>
              <a:t>a</a:t>
            </a:r>
            <a:r>
              <a:rPr sz="1200" dirty="0">
                <a:solidFill>
                  <a:srgbClr val="09417D"/>
                </a:solidFill>
                <a:latin typeface="Franklin Gothic Medium"/>
                <a:cs typeface="Franklin Gothic Medium"/>
              </a:rPr>
              <a:t>u</a:t>
            </a:r>
            <a:r>
              <a:rPr sz="1200" spc="5" dirty="0">
                <a:solidFill>
                  <a:srgbClr val="09417D"/>
                </a:solidFill>
                <a:latin typeface="Franklin Gothic Medium"/>
                <a:cs typeface="Franklin Gothic Medium"/>
              </a:rPr>
              <a:t> </a:t>
            </a:r>
            <a:r>
              <a:rPr sz="1250" spc="-20" dirty="0">
                <a:solidFill>
                  <a:srgbClr val="09417D"/>
                </a:solidFill>
                <a:latin typeface="Arial MT"/>
                <a:cs typeface="Arial MT"/>
              </a:rPr>
              <a:t>direc</a:t>
            </a:r>
            <a:r>
              <a:rPr sz="1200" spc="-20" dirty="0">
                <a:solidFill>
                  <a:srgbClr val="09417D"/>
                </a:solidFill>
                <a:latin typeface="Franklin Gothic Medium"/>
                <a:cs typeface="Franklin Gothic Medium"/>
              </a:rPr>
              <a:t>t</a:t>
            </a:r>
            <a:r>
              <a:rPr sz="1250" spc="-20" dirty="0">
                <a:solidFill>
                  <a:srgbClr val="09417D"/>
                </a:solidFill>
                <a:latin typeface="Arial MT"/>
                <a:cs typeface="Arial MT"/>
              </a:rPr>
              <a:t>e</a:t>
            </a:r>
            <a:r>
              <a:rPr sz="1200" spc="-20" dirty="0">
                <a:solidFill>
                  <a:srgbClr val="09417D"/>
                </a:solidFill>
                <a:latin typeface="Franklin Gothic Medium"/>
                <a:cs typeface="Franklin Gothic Medium"/>
              </a:rPr>
              <a:t>u</a:t>
            </a:r>
            <a:r>
              <a:rPr sz="1250" spc="-20" dirty="0">
                <a:solidFill>
                  <a:srgbClr val="09417D"/>
                </a:solidFill>
                <a:latin typeface="Arial MT"/>
                <a:cs typeface="Arial MT"/>
              </a:rPr>
              <a:t>r</a:t>
            </a:r>
            <a:r>
              <a:rPr sz="1250" spc="-35" dirty="0">
                <a:solidFill>
                  <a:srgbClr val="09417D"/>
                </a:solidFill>
                <a:latin typeface="Arial MT"/>
                <a:cs typeface="Arial MT"/>
              </a:rPr>
              <a:t> </a:t>
            </a:r>
            <a:r>
              <a:rPr sz="1250" spc="-50" dirty="0">
                <a:solidFill>
                  <a:srgbClr val="09417D"/>
                </a:solidFill>
                <a:latin typeface="Arial MT"/>
                <a:cs typeface="Arial MT"/>
              </a:rPr>
              <a:t>délég</a:t>
            </a:r>
            <a:r>
              <a:rPr sz="1200" spc="-50" dirty="0">
                <a:solidFill>
                  <a:srgbClr val="09417D"/>
                </a:solidFill>
                <a:latin typeface="Franklin Gothic Medium"/>
                <a:cs typeface="Franklin Gothic Medium"/>
              </a:rPr>
              <a:t>u</a:t>
            </a:r>
            <a:r>
              <a:rPr sz="1250" spc="-50" dirty="0">
                <a:solidFill>
                  <a:srgbClr val="09417D"/>
                </a:solidFill>
                <a:latin typeface="Arial MT"/>
                <a:cs typeface="Arial MT"/>
              </a:rPr>
              <a:t>é</a:t>
            </a:r>
            <a:r>
              <a:rPr sz="1250" spc="-40" dirty="0">
                <a:solidFill>
                  <a:srgbClr val="09417D"/>
                </a:solidFill>
                <a:latin typeface="Arial MT"/>
                <a:cs typeface="Arial MT"/>
              </a:rPr>
              <a:t> </a:t>
            </a:r>
            <a:r>
              <a:rPr sz="1250" dirty="0">
                <a:solidFill>
                  <a:srgbClr val="09417D"/>
                </a:solidFill>
                <a:latin typeface="Arial MT"/>
                <a:cs typeface="Arial MT"/>
              </a:rPr>
              <a:t>à</a:t>
            </a:r>
            <a:r>
              <a:rPr sz="1250" spc="-35" dirty="0">
                <a:solidFill>
                  <a:srgbClr val="09417D"/>
                </a:solidFill>
                <a:latin typeface="Arial MT"/>
                <a:cs typeface="Arial MT"/>
              </a:rPr>
              <a:t> </a:t>
            </a:r>
            <a:r>
              <a:rPr sz="1250" dirty="0">
                <a:solidFill>
                  <a:srgbClr val="09417D"/>
                </a:solidFill>
                <a:latin typeface="Arial MT"/>
                <a:cs typeface="Arial MT"/>
              </a:rPr>
              <a:t>la</a:t>
            </a:r>
            <a:r>
              <a:rPr sz="1250" spc="-35" dirty="0">
                <a:solidFill>
                  <a:srgbClr val="09417D"/>
                </a:solidFill>
                <a:latin typeface="Arial MT"/>
                <a:cs typeface="Arial MT"/>
              </a:rPr>
              <a:t> </a:t>
            </a:r>
            <a:r>
              <a:rPr sz="1250" spc="-50" dirty="0">
                <a:solidFill>
                  <a:srgbClr val="09417D"/>
                </a:solidFill>
                <a:latin typeface="Arial MT"/>
                <a:cs typeface="Arial MT"/>
              </a:rPr>
              <a:t>recherche</a:t>
            </a:r>
            <a:r>
              <a:rPr sz="1100" spc="-50" dirty="0">
                <a:solidFill>
                  <a:srgbClr val="09417D"/>
                </a:solidFill>
                <a:latin typeface="Segoe UI Light"/>
                <a:cs typeface="Segoe UI Light"/>
              </a:rPr>
              <a:t>)</a:t>
            </a:r>
            <a:endParaRPr sz="1100" dirty="0">
              <a:latin typeface="Segoe UI Light"/>
              <a:cs typeface="Segoe UI Light"/>
            </a:endParaRPr>
          </a:p>
        </p:txBody>
      </p:sp>
      <p:sp>
        <p:nvSpPr>
          <p:cNvPr id="17" name="object 17"/>
          <p:cNvSpPr txBox="1"/>
          <p:nvPr/>
        </p:nvSpPr>
        <p:spPr>
          <a:xfrm>
            <a:off x="6572270" y="2838835"/>
            <a:ext cx="10881360" cy="5776581"/>
          </a:xfrm>
          <a:prstGeom prst="rect">
            <a:avLst/>
          </a:prstGeom>
        </p:spPr>
        <p:txBody>
          <a:bodyPr vert="horz" wrap="square" lIns="0" tIns="31115" rIns="0" bIns="0" rtlCol="0">
            <a:spAutoFit/>
          </a:bodyPr>
          <a:lstStyle/>
          <a:p>
            <a:pPr marL="12700">
              <a:lnSpc>
                <a:spcPct val="100000"/>
              </a:lnSpc>
              <a:spcBef>
                <a:spcPts val="245"/>
              </a:spcBef>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20" dirty="0">
                <a:solidFill>
                  <a:srgbClr val="BD3249"/>
                </a:solidFill>
                <a:latin typeface="Arial MT"/>
                <a:cs typeface="Arial MT"/>
              </a:rPr>
              <a:t>él</a:t>
            </a:r>
            <a:r>
              <a:rPr sz="1200" spc="-20" dirty="0">
                <a:solidFill>
                  <a:srgbClr val="BD3249"/>
                </a:solidFill>
                <a:latin typeface="Tahoma"/>
                <a:cs typeface="Tahoma"/>
              </a:rPr>
              <a:t>us</a:t>
            </a:r>
            <a:endParaRPr sz="1200" dirty="0">
              <a:latin typeface="Tahoma"/>
              <a:cs typeface="Tahoma"/>
            </a:endParaRPr>
          </a:p>
          <a:p>
            <a:pPr marL="12700" marR="5080">
              <a:lnSpc>
                <a:spcPct val="110000"/>
              </a:lnSpc>
            </a:pPr>
            <a:r>
              <a:rPr sz="1250" spc="-30" dirty="0">
                <a:solidFill>
                  <a:srgbClr val="09417D"/>
                </a:solidFill>
                <a:latin typeface="Arial MT"/>
                <a:cs typeface="Arial MT"/>
              </a:rPr>
              <a:t>Collège</a:t>
            </a:r>
            <a:r>
              <a:rPr sz="1250" spc="25" dirty="0">
                <a:solidFill>
                  <a:srgbClr val="09417D"/>
                </a:solidFill>
                <a:latin typeface="Arial MT"/>
                <a:cs typeface="Arial MT"/>
              </a:rPr>
              <a:t> </a:t>
            </a:r>
            <a:r>
              <a:rPr sz="1250" spc="-35" dirty="0">
                <a:solidFill>
                  <a:srgbClr val="09417D"/>
                </a:solidFill>
                <a:latin typeface="Arial MT"/>
                <a:cs typeface="Arial MT"/>
              </a:rPr>
              <a:t>des</a:t>
            </a:r>
            <a:r>
              <a:rPr sz="1250" spc="25" dirty="0">
                <a:solidFill>
                  <a:srgbClr val="09417D"/>
                </a:solidFill>
                <a:latin typeface="Arial MT"/>
                <a:cs typeface="Arial MT"/>
              </a:rPr>
              <a:t> </a:t>
            </a:r>
            <a:r>
              <a:rPr sz="1250" spc="-65" dirty="0">
                <a:solidFill>
                  <a:srgbClr val="09417D"/>
                </a:solidFill>
                <a:latin typeface="Arial MT"/>
                <a:cs typeface="Arial MT"/>
              </a:rPr>
              <a:t>PU</a:t>
            </a:r>
            <a:r>
              <a:rPr sz="1250" spc="25" dirty="0">
                <a:solidFill>
                  <a:srgbClr val="09417D"/>
                </a:solidFill>
                <a:latin typeface="Arial MT"/>
                <a:cs typeface="Arial MT"/>
              </a:rPr>
              <a:t> </a:t>
            </a:r>
            <a:r>
              <a:rPr sz="1250" dirty="0">
                <a:solidFill>
                  <a:srgbClr val="09417D"/>
                </a:solidFill>
                <a:latin typeface="Arial MT"/>
                <a:cs typeface="Arial MT"/>
              </a:rPr>
              <a:t>et</a:t>
            </a:r>
            <a:r>
              <a:rPr sz="1250" spc="25" dirty="0">
                <a:solidFill>
                  <a:srgbClr val="09417D"/>
                </a:solidFill>
                <a:latin typeface="Arial MT"/>
                <a:cs typeface="Arial MT"/>
              </a:rPr>
              <a:t> </a:t>
            </a:r>
            <a:r>
              <a:rPr sz="1250" spc="-55" dirty="0">
                <a:solidFill>
                  <a:srgbClr val="09417D"/>
                </a:solidFill>
                <a:latin typeface="Arial MT"/>
                <a:cs typeface="Arial MT"/>
              </a:rPr>
              <a:t>assimilés</a:t>
            </a:r>
            <a:r>
              <a:rPr sz="1250" spc="30" dirty="0">
                <a:solidFill>
                  <a:srgbClr val="09417D"/>
                </a:solidFill>
                <a:latin typeface="Arial MT"/>
                <a:cs typeface="Arial MT"/>
              </a:rPr>
              <a:t> </a:t>
            </a:r>
            <a:r>
              <a:rPr sz="1250" dirty="0">
                <a:solidFill>
                  <a:srgbClr val="09417D"/>
                </a:solidFill>
                <a:latin typeface="Arial MT"/>
                <a:cs typeface="Arial MT"/>
              </a:rPr>
              <a:t>:</a:t>
            </a:r>
            <a:r>
              <a:rPr sz="1250" spc="25" dirty="0">
                <a:solidFill>
                  <a:srgbClr val="09417D"/>
                </a:solidFill>
                <a:latin typeface="Arial MT"/>
                <a:cs typeface="Arial MT"/>
              </a:rPr>
              <a:t> </a:t>
            </a:r>
            <a:r>
              <a:rPr lang="fr-FR" sz="1250" spc="-25" dirty="0">
                <a:solidFill>
                  <a:srgbClr val="09417D"/>
                </a:solidFill>
                <a:latin typeface="Arial MT"/>
                <a:cs typeface="Arial MT"/>
              </a:rPr>
              <a:t>Mamadou KANTE</a:t>
            </a:r>
            <a:r>
              <a:rPr sz="1250" spc="30" dirty="0">
                <a:solidFill>
                  <a:srgbClr val="09417D"/>
                </a:solidFill>
                <a:latin typeface="Arial MT"/>
                <a:cs typeface="Arial MT"/>
              </a:rPr>
              <a:t> </a:t>
            </a:r>
            <a:r>
              <a:rPr sz="1250" spc="-45" dirty="0">
                <a:solidFill>
                  <a:srgbClr val="09417D"/>
                </a:solidFill>
                <a:latin typeface="Arial MT"/>
                <a:cs typeface="Arial MT"/>
              </a:rPr>
              <a:t>(ISIMA),</a:t>
            </a:r>
            <a:r>
              <a:rPr sz="1250" spc="25" dirty="0">
                <a:solidFill>
                  <a:srgbClr val="09417D"/>
                </a:solidFill>
                <a:latin typeface="Arial MT"/>
                <a:cs typeface="Arial MT"/>
              </a:rPr>
              <a:t> </a:t>
            </a:r>
            <a:r>
              <a:rPr lang="fr-FR" sz="1250" spc="25" dirty="0" err="1">
                <a:solidFill>
                  <a:srgbClr val="09417D"/>
                </a:solidFill>
                <a:latin typeface="Arial MT"/>
                <a:cs typeface="Arial MT"/>
              </a:rPr>
              <a:t>Lhouari</a:t>
            </a:r>
            <a:r>
              <a:rPr lang="fr-FR" sz="1250" spc="25" dirty="0">
                <a:solidFill>
                  <a:srgbClr val="09417D"/>
                </a:solidFill>
                <a:latin typeface="Arial MT"/>
                <a:cs typeface="Arial MT"/>
              </a:rPr>
              <a:t> NOURINE (ISIMA), </a:t>
            </a:r>
            <a:r>
              <a:rPr lang="fr-FR" sz="1250" spc="-30" dirty="0">
                <a:solidFill>
                  <a:srgbClr val="09417D"/>
                </a:solidFill>
                <a:latin typeface="Arial MT"/>
                <a:cs typeface="Arial MT"/>
              </a:rPr>
              <a:t>Philippe</a:t>
            </a:r>
            <a:r>
              <a:rPr lang="fr-FR" sz="1250" spc="30" dirty="0">
                <a:solidFill>
                  <a:srgbClr val="09417D"/>
                </a:solidFill>
                <a:latin typeface="Arial MT"/>
                <a:cs typeface="Arial MT"/>
              </a:rPr>
              <a:t> </a:t>
            </a:r>
            <a:r>
              <a:rPr lang="fr-FR" sz="1250" spc="-70" dirty="0">
                <a:solidFill>
                  <a:srgbClr val="09417D"/>
                </a:solidFill>
                <a:latin typeface="Arial MT"/>
                <a:cs typeface="Arial MT"/>
              </a:rPr>
              <a:t>MICHAUD </a:t>
            </a:r>
            <a:r>
              <a:rPr lang="fr-FR" sz="1250" spc="-60" dirty="0">
                <a:solidFill>
                  <a:srgbClr val="09417D"/>
                </a:solidFill>
                <a:latin typeface="Arial MT"/>
                <a:cs typeface="Arial MT"/>
              </a:rPr>
              <a:t>(Polytech</a:t>
            </a:r>
            <a:r>
              <a:rPr lang="fr-FR" sz="1250" dirty="0">
                <a:solidFill>
                  <a:srgbClr val="09417D"/>
                </a:solidFill>
                <a:latin typeface="Arial MT"/>
                <a:cs typeface="Arial MT"/>
              </a:rPr>
              <a:t> </a:t>
            </a:r>
            <a:r>
              <a:rPr lang="fr-FR" sz="1250" spc="-30" dirty="0">
                <a:solidFill>
                  <a:srgbClr val="09417D"/>
                </a:solidFill>
                <a:latin typeface="Arial MT"/>
                <a:cs typeface="Arial MT"/>
              </a:rPr>
              <a:t>Clermont)</a:t>
            </a:r>
            <a:r>
              <a:rPr lang="fr-FR" sz="1250" spc="-60" dirty="0">
                <a:solidFill>
                  <a:srgbClr val="09417D"/>
                </a:solidFill>
                <a:latin typeface="Arial MT"/>
                <a:cs typeface="Arial MT"/>
              </a:rPr>
              <a:t>,</a:t>
            </a:r>
            <a:r>
              <a:rPr lang="fr-FR" sz="1250" dirty="0">
                <a:solidFill>
                  <a:srgbClr val="09417D"/>
                </a:solidFill>
                <a:latin typeface="Arial MT"/>
                <a:cs typeface="Arial MT"/>
              </a:rPr>
              <a:t> Sofiane AMZIANE (Polytech Clermont), </a:t>
            </a:r>
            <a:r>
              <a:rPr sz="1250" spc="-10" dirty="0" err="1">
                <a:solidFill>
                  <a:srgbClr val="09417D"/>
                </a:solidFill>
                <a:latin typeface="Arial MT"/>
                <a:cs typeface="Arial MT"/>
              </a:rPr>
              <a:t>Chedli</a:t>
            </a:r>
            <a:r>
              <a:rPr sz="1250" spc="25" dirty="0">
                <a:solidFill>
                  <a:srgbClr val="09417D"/>
                </a:solidFill>
                <a:latin typeface="Arial MT"/>
                <a:cs typeface="Arial MT"/>
              </a:rPr>
              <a:t> </a:t>
            </a:r>
            <a:r>
              <a:rPr sz="1250" spc="-105" dirty="0">
                <a:solidFill>
                  <a:srgbClr val="09417D"/>
                </a:solidFill>
                <a:latin typeface="Arial MT"/>
                <a:cs typeface="Arial MT"/>
              </a:rPr>
              <a:t>BOUZGARROU</a:t>
            </a:r>
            <a:r>
              <a:rPr sz="1250" spc="30" dirty="0">
                <a:solidFill>
                  <a:srgbClr val="09417D"/>
                </a:solidFill>
                <a:latin typeface="Arial MT"/>
                <a:cs typeface="Arial MT"/>
              </a:rPr>
              <a:t> </a:t>
            </a:r>
            <a:r>
              <a:rPr sz="1250" spc="-60" dirty="0">
                <a:solidFill>
                  <a:srgbClr val="09417D"/>
                </a:solidFill>
                <a:latin typeface="Arial MT"/>
                <a:cs typeface="Arial MT"/>
              </a:rPr>
              <a:t>(SIGMA</a:t>
            </a:r>
            <a:r>
              <a:rPr sz="1250" spc="25" dirty="0">
                <a:solidFill>
                  <a:srgbClr val="09417D"/>
                </a:solidFill>
                <a:latin typeface="Arial MT"/>
                <a:cs typeface="Arial MT"/>
              </a:rPr>
              <a:t> </a:t>
            </a:r>
            <a:r>
              <a:rPr sz="1250" spc="-20" dirty="0">
                <a:solidFill>
                  <a:srgbClr val="09417D"/>
                </a:solidFill>
                <a:latin typeface="Arial MT"/>
                <a:cs typeface="Arial MT"/>
              </a:rPr>
              <a:t>Clermont),</a:t>
            </a:r>
            <a:r>
              <a:rPr sz="1250" spc="25" dirty="0">
                <a:solidFill>
                  <a:srgbClr val="09417D"/>
                </a:solidFill>
                <a:latin typeface="Arial MT"/>
                <a:cs typeface="Arial MT"/>
              </a:rPr>
              <a:t> </a:t>
            </a:r>
            <a:r>
              <a:rPr sz="1250" spc="-50" dirty="0" err="1">
                <a:solidFill>
                  <a:srgbClr val="09417D"/>
                </a:solidFill>
                <a:latin typeface="Arial MT"/>
                <a:cs typeface="Arial MT"/>
              </a:rPr>
              <a:t>Geneviè</a:t>
            </a:r>
            <a:r>
              <a:rPr lang="fr-FR" sz="1250" spc="-50" dirty="0">
                <a:solidFill>
                  <a:srgbClr val="09417D"/>
                </a:solidFill>
                <a:latin typeface="Arial MT"/>
                <a:cs typeface="Arial MT"/>
              </a:rPr>
              <a:t>v</a:t>
            </a:r>
            <a:r>
              <a:rPr sz="1250" spc="-50" dirty="0">
                <a:solidFill>
                  <a:srgbClr val="09417D"/>
                </a:solidFill>
                <a:latin typeface="Arial MT"/>
                <a:cs typeface="Arial MT"/>
              </a:rPr>
              <a:t>e</a:t>
            </a:r>
            <a:r>
              <a:rPr sz="1250" spc="30" dirty="0">
                <a:solidFill>
                  <a:srgbClr val="09417D"/>
                </a:solidFill>
                <a:latin typeface="Arial MT"/>
                <a:cs typeface="Arial MT"/>
              </a:rPr>
              <a:t> </a:t>
            </a:r>
            <a:r>
              <a:rPr sz="1250" spc="-80" dirty="0">
                <a:solidFill>
                  <a:srgbClr val="09417D"/>
                </a:solidFill>
                <a:latin typeface="Arial MT"/>
                <a:cs typeface="Arial MT"/>
              </a:rPr>
              <a:t>CHADEYRON</a:t>
            </a:r>
            <a:r>
              <a:rPr sz="1250" spc="25" dirty="0">
                <a:solidFill>
                  <a:srgbClr val="09417D"/>
                </a:solidFill>
                <a:latin typeface="Arial MT"/>
                <a:cs typeface="Arial MT"/>
              </a:rPr>
              <a:t> </a:t>
            </a:r>
            <a:r>
              <a:rPr sz="1250" spc="-60" dirty="0">
                <a:solidFill>
                  <a:srgbClr val="09417D"/>
                </a:solidFill>
                <a:latin typeface="Arial MT"/>
                <a:cs typeface="Arial MT"/>
              </a:rPr>
              <a:t>(SIGMA</a:t>
            </a:r>
            <a:r>
              <a:rPr sz="1250" spc="25" dirty="0">
                <a:solidFill>
                  <a:srgbClr val="09417D"/>
                </a:solidFill>
                <a:latin typeface="Arial MT"/>
                <a:cs typeface="Arial MT"/>
              </a:rPr>
              <a:t> </a:t>
            </a:r>
            <a:r>
              <a:rPr sz="1250" spc="-20" dirty="0">
                <a:solidFill>
                  <a:srgbClr val="09417D"/>
                </a:solidFill>
                <a:latin typeface="Arial MT"/>
                <a:cs typeface="Arial MT"/>
              </a:rPr>
              <a:t>Clermont)</a:t>
            </a:r>
            <a:endParaRPr sz="1250" dirty="0">
              <a:latin typeface="Arial MT"/>
              <a:cs typeface="Arial MT"/>
            </a:endParaRPr>
          </a:p>
          <a:p>
            <a:pPr marL="12700">
              <a:lnSpc>
                <a:spcPct val="100000"/>
              </a:lnSpc>
              <a:spcBef>
                <a:spcPts val="150"/>
              </a:spcBef>
            </a:pPr>
            <a:r>
              <a:rPr sz="1250" spc="-55" dirty="0">
                <a:solidFill>
                  <a:srgbClr val="09417D"/>
                </a:solidFill>
                <a:latin typeface="Arial MT"/>
                <a:cs typeface="Arial MT"/>
              </a:rPr>
              <a:t>Collège</a:t>
            </a:r>
            <a:r>
              <a:rPr sz="1250" spc="-5"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114" dirty="0">
                <a:solidFill>
                  <a:srgbClr val="09417D"/>
                </a:solidFill>
                <a:latin typeface="Arial MT"/>
                <a:cs typeface="Arial MT"/>
              </a:rPr>
              <a:t>HDR</a:t>
            </a:r>
            <a:r>
              <a:rPr sz="1250" spc="-5" dirty="0">
                <a:solidFill>
                  <a:srgbClr val="09417D"/>
                </a:solidFill>
                <a:latin typeface="Arial MT"/>
                <a:cs typeface="Arial MT"/>
              </a:rPr>
              <a:t> </a:t>
            </a:r>
            <a:r>
              <a:rPr sz="1250" spc="-30" dirty="0">
                <a:solidFill>
                  <a:srgbClr val="09417D"/>
                </a:solidFill>
                <a:latin typeface="Arial MT"/>
                <a:cs typeface="Arial MT"/>
              </a:rPr>
              <a:t>n'appartenant</a:t>
            </a:r>
            <a:r>
              <a:rPr sz="1250" spc="-5" dirty="0">
                <a:solidFill>
                  <a:srgbClr val="09417D"/>
                </a:solidFill>
                <a:latin typeface="Arial MT"/>
                <a:cs typeface="Arial MT"/>
              </a:rPr>
              <a:t> </a:t>
            </a:r>
            <a:r>
              <a:rPr sz="1250" spc="-95" dirty="0">
                <a:solidFill>
                  <a:srgbClr val="09417D"/>
                </a:solidFill>
                <a:latin typeface="Arial MT"/>
                <a:cs typeface="Arial MT"/>
              </a:rPr>
              <a:t>pas</a:t>
            </a:r>
            <a:r>
              <a:rPr sz="1250" spc="-5" dirty="0">
                <a:solidFill>
                  <a:srgbClr val="09417D"/>
                </a:solidFill>
                <a:latin typeface="Arial MT"/>
                <a:cs typeface="Arial MT"/>
              </a:rPr>
              <a:t> </a:t>
            </a:r>
            <a:r>
              <a:rPr sz="1250" spc="-80" dirty="0">
                <a:solidFill>
                  <a:srgbClr val="09417D"/>
                </a:solidFill>
                <a:latin typeface="Arial MT"/>
                <a:cs typeface="Arial MT"/>
              </a:rPr>
              <a:t>au</a:t>
            </a:r>
            <a:r>
              <a:rPr sz="1250" spc="-5" dirty="0">
                <a:solidFill>
                  <a:srgbClr val="09417D"/>
                </a:solidFill>
                <a:latin typeface="Arial MT"/>
                <a:cs typeface="Arial MT"/>
              </a:rPr>
              <a:t> </a:t>
            </a:r>
            <a:r>
              <a:rPr sz="1250" spc="-50" dirty="0">
                <a:solidFill>
                  <a:srgbClr val="09417D"/>
                </a:solidFill>
                <a:latin typeface="Arial MT"/>
                <a:cs typeface="Arial MT"/>
              </a:rPr>
              <a:t>collège</a:t>
            </a:r>
            <a:r>
              <a:rPr sz="1250" spc="-5" dirty="0">
                <a:solidFill>
                  <a:srgbClr val="09417D"/>
                </a:solidFill>
                <a:latin typeface="Arial MT"/>
                <a:cs typeface="Arial MT"/>
              </a:rPr>
              <a:t> </a:t>
            </a:r>
            <a:r>
              <a:rPr sz="1250" spc="-90" dirty="0">
                <a:solidFill>
                  <a:srgbClr val="09417D"/>
                </a:solidFill>
                <a:latin typeface="Arial MT"/>
                <a:cs typeface="Arial MT"/>
              </a:rPr>
              <a:t>des</a:t>
            </a:r>
            <a:r>
              <a:rPr sz="1250" spc="-5" dirty="0">
                <a:solidFill>
                  <a:srgbClr val="09417D"/>
                </a:solidFill>
                <a:latin typeface="Arial MT"/>
                <a:cs typeface="Arial MT"/>
              </a:rPr>
              <a:t> </a:t>
            </a:r>
            <a:r>
              <a:rPr sz="1250" spc="-145" dirty="0">
                <a:solidFill>
                  <a:srgbClr val="09417D"/>
                </a:solidFill>
                <a:latin typeface="Arial MT"/>
                <a:cs typeface="Arial MT"/>
              </a:rPr>
              <a:t>PU</a:t>
            </a:r>
            <a:r>
              <a:rPr sz="1250" spc="-5" dirty="0">
                <a:solidFill>
                  <a:srgbClr val="09417D"/>
                </a:solidFill>
                <a:latin typeface="Arial MT"/>
                <a:cs typeface="Arial MT"/>
              </a:rPr>
              <a:t> </a:t>
            </a:r>
            <a:r>
              <a:rPr sz="1250" spc="-10" dirty="0">
                <a:solidFill>
                  <a:srgbClr val="09417D"/>
                </a:solidFill>
                <a:latin typeface="Arial MT"/>
                <a:cs typeface="Arial MT"/>
              </a:rPr>
              <a:t>et</a:t>
            </a:r>
            <a:r>
              <a:rPr sz="1250" spc="-5" dirty="0">
                <a:solidFill>
                  <a:srgbClr val="09417D"/>
                </a:solidFill>
                <a:latin typeface="Arial MT"/>
                <a:cs typeface="Arial MT"/>
              </a:rPr>
              <a:t> </a:t>
            </a:r>
            <a:r>
              <a:rPr sz="1250" spc="-75" dirty="0">
                <a:solidFill>
                  <a:srgbClr val="09417D"/>
                </a:solidFill>
                <a:latin typeface="Arial MT"/>
                <a:cs typeface="Arial MT"/>
              </a:rPr>
              <a:t>assimilés</a:t>
            </a:r>
            <a:r>
              <a:rPr sz="1250" spc="-5"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lang="fr-FR" sz="1250" spc="-55" dirty="0">
                <a:solidFill>
                  <a:srgbClr val="09417D"/>
                </a:solidFill>
                <a:latin typeface="Arial MT"/>
                <a:cs typeface="Arial MT"/>
              </a:rPr>
              <a:t>Rafik SMAALI</a:t>
            </a:r>
            <a:r>
              <a:rPr sz="1250" spc="-5" dirty="0">
                <a:solidFill>
                  <a:srgbClr val="09417D"/>
                </a:solidFill>
                <a:latin typeface="Arial MT"/>
                <a:cs typeface="Arial MT"/>
              </a:rPr>
              <a:t> </a:t>
            </a:r>
            <a:r>
              <a:rPr sz="1250" spc="-90" dirty="0">
                <a:solidFill>
                  <a:srgbClr val="09417D"/>
                </a:solidFill>
                <a:latin typeface="Arial MT"/>
                <a:cs typeface="Arial MT"/>
              </a:rPr>
              <a:t>(</a:t>
            </a:r>
            <a:r>
              <a:rPr lang="fr-FR" sz="1250" spc="-90" dirty="0">
                <a:solidFill>
                  <a:srgbClr val="09417D"/>
                </a:solidFill>
                <a:latin typeface="Arial MT"/>
                <a:cs typeface="Arial MT"/>
              </a:rPr>
              <a:t>Polytech</a:t>
            </a:r>
            <a:r>
              <a:rPr sz="1250" spc="-5" dirty="0">
                <a:solidFill>
                  <a:srgbClr val="09417D"/>
                </a:solidFill>
                <a:latin typeface="Arial MT"/>
                <a:cs typeface="Arial MT"/>
              </a:rPr>
              <a:t> </a:t>
            </a:r>
            <a:r>
              <a:rPr sz="1250" spc="-10" dirty="0">
                <a:solidFill>
                  <a:srgbClr val="09417D"/>
                </a:solidFill>
                <a:latin typeface="Arial MT"/>
                <a:cs typeface="Arial MT"/>
              </a:rPr>
              <a:t>Clermont)</a:t>
            </a:r>
            <a:r>
              <a:rPr lang="fr-FR" sz="1250" spc="-10" dirty="0">
                <a:solidFill>
                  <a:srgbClr val="09417D"/>
                </a:solidFill>
                <a:latin typeface="Arial MT"/>
                <a:cs typeface="Arial MT"/>
              </a:rPr>
              <a:t>, </a:t>
            </a:r>
            <a:r>
              <a:rPr lang="fr-FR" sz="1250" spc="-70" dirty="0">
                <a:solidFill>
                  <a:srgbClr val="09417D"/>
                </a:solidFill>
                <a:latin typeface="Arial MT"/>
                <a:cs typeface="Arial MT"/>
              </a:rPr>
              <a:t>Damien BOYER</a:t>
            </a:r>
            <a:r>
              <a:rPr lang="fr-FR" sz="1250" spc="-5" dirty="0">
                <a:solidFill>
                  <a:srgbClr val="09417D"/>
                </a:solidFill>
                <a:latin typeface="Arial MT"/>
                <a:cs typeface="Arial MT"/>
              </a:rPr>
              <a:t> </a:t>
            </a:r>
            <a:r>
              <a:rPr lang="fr-FR" sz="1250" spc="-60" dirty="0">
                <a:solidFill>
                  <a:srgbClr val="09417D"/>
                </a:solidFill>
                <a:latin typeface="Arial MT"/>
                <a:cs typeface="Arial MT"/>
              </a:rPr>
              <a:t>(SIGMA</a:t>
            </a:r>
            <a:r>
              <a:rPr lang="fr-FR" sz="1250" spc="-5" dirty="0">
                <a:solidFill>
                  <a:srgbClr val="09417D"/>
                </a:solidFill>
                <a:latin typeface="Arial MT"/>
                <a:cs typeface="Arial MT"/>
              </a:rPr>
              <a:t> </a:t>
            </a:r>
            <a:r>
              <a:rPr lang="fr-FR" sz="1250" spc="-30" dirty="0">
                <a:solidFill>
                  <a:srgbClr val="09417D"/>
                </a:solidFill>
                <a:latin typeface="Arial MT"/>
                <a:cs typeface="Arial MT"/>
              </a:rPr>
              <a:t>Clermont)</a:t>
            </a:r>
            <a:endParaRPr sz="1250" dirty="0">
              <a:latin typeface="Arial MT"/>
              <a:cs typeface="Arial MT"/>
            </a:endParaRPr>
          </a:p>
          <a:p>
            <a:pPr marL="12700" marR="13335">
              <a:lnSpc>
                <a:spcPct val="110000"/>
              </a:lnSpc>
            </a:pPr>
            <a:r>
              <a:rPr sz="1250" spc="-55" dirty="0">
                <a:solidFill>
                  <a:srgbClr val="09417D"/>
                </a:solidFill>
                <a:latin typeface="Arial MT"/>
                <a:cs typeface="Arial MT"/>
              </a:rPr>
              <a:t>Collège</a:t>
            </a:r>
            <a:r>
              <a:rPr sz="1250" spc="-15" dirty="0">
                <a:solidFill>
                  <a:srgbClr val="09417D"/>
                </a:solidFill>
                <a:latin typeface="Arial MT"/>
                <a:cs typeface="Arial MT"/>
              </a:rPr>
              <a:t> </a:t>
            </a:r>
            <a:r>
              <a:rPr sz="1250" spc="-25" dirty="0">
                <a:solidFill>
                  <a:srgbClr val="09417D"/>
                </a:solidFill>
                <a:latin typeface="Arial MT"/>
                <a:cs typeface="Arial MT"/>
              </a:rPr>
              <a:t>Doctorat</a:t>
            </a:r>
            <a:r>
              <a:rPr sz="1250" spc="-10" dirty="0">
                <a:solidFill>
                  <a:srgbClr val="09417D"/>
                </a:solidFill>
                <a:latin typeface="Arial MT"/>
                <a:cs typeface="Arial MT"/>
              </a:rPr>
              <a:t> </a:t>
            </a:r>
            <a:r>
              <a:rPr sz="1250" spc="-30" dirty="0">
                <a:solidFill>
                  <a:srgbClr val="09417D"/>
                </a:solidFill>
                <a:latin typeface="Arial MT"/>
                <a:cs typeface="Arial MT"/>
              </a:rPr>
              <a:t>n'appartenant</a:t>
            </a:r>
            <a:r>
              <a:rPr sz="1250" spc="-10" dirty="0">
                <a:solidFill>
                  <a:srgbClr val="09417D"/>
                </a:solidFill>
                <a:latin typeface="Arial MT"/>
                <a:cs typeface="Arial MT"/>
              </a:rPr>
              <a:t> </a:t>
            </a:r>
            <a:r>
              <a:rPr sz="1250" spc="-95" dirty="0">
                <a:solidFill>
                  <a:srgbClr val="09417D"/>
                </a:solidFill>
                <a:latin typeface="Arial MT"/>
                <a:cs typeface="Arial MT"/>
              </a:rPr>
              <a:t>pas</a:t>
            </a:r>
            <a:r>
              <a:rPr sz="1250" spc="-10" dirty="0">
                <a:solidFill>
                  <a:srgbClr val="09417D"/>
                </a:solidFill>
                <a:latin typeface="Arial MT"/>
                <a:cs typeface="Arial MT"/>
              </a:rPr>
              <a:t> </a:t>
            </a:r>
            <a:r>
              <a:rPr sz="1250" spc="-80" dirty="0">
                <a:solidFill>
                  <a:srgbClr val="09417D"/>
                </a:solidFill>
                <a:latin typeface="Arial MT"/>
                <a:cs typeface="Arial MT"/>
              </a:rPr>
              <a:t>au</a:t>
            </a:r>
            <a:r>
              <a:rPr sz="1250" spc="-10" dirty="0">
                <a:solidFill>
                  <a:srgbClr val="09417D"/>
                </a:solidFill>
                <a:latin typeface="Arial MT"/>
                <a:cs typeface="Arial MT"/>
              </a:rPr>
              <a:t> </a:t>
            </a:r>
            <a:r>
              <a:rPr sz="1250" spc="-50" dirty="0">
                <a:solidFill>
                  <a:srgbClr val="09417D"/>
                </a:solidFill>
                <a:latin typeface="Arial MT"/>
                <a:cs typeface="Arial MT"/>
              </a:rPr>
              <a:t>collège</a:t>
            </a:r>
            <a:r>
              <a:rPr sz="1250" spc="-10" dirty="0">
                <a:solidFill>
                  <a:srgbClr val="09417D"/>
                </a:solidFill>
                <a:latin typeface="Arial MT"/>
                <a:cs typeface="Arial MT"/>
              </a:rPr>
              <a:t> </a:t>
            </a:r>
            <a:r>
              <a:rPr sz="1250" spc="-90" dirty="0">
                <a:solidFill>
                  <a:srgbClr val="09417D"/>
                </a:solidFill>
                <a:latin typeface="Arial MT"/>
                <a:cs typeface="Arial MT"/>
              </a:rPr>
              <a:t>des</a:t>
            </a:r>
            <a:r>
              <a:rPr sz="1250" spc="-10" dirty="0">
                <a:solidFill>
                  <a:srgbClr val="09417D"/>
                </a:solidFill>
                <a:latin typeface="Arial MT"/>
                <a:cs typeface="Arial MT"/>
              </a:rPr>
              <a:t> </a:t>
            </a:r>
            <a:r>
              <a:rPr sz="1250" spc="-55" dirty="0">
                <a:solidFill>
                  <a:srgbClr val="09417D"/>
                </a:solidFill>
                <a:latin typeface="Arial MT"/>
                <a:cs typeface="Arial MT"/>
              </a:rPr>
              <a:t>personnels</a:t>
            </a:r>
            <a:r>
              <a:rPr sz="1250" spc="-15" dirty="0">
                <a:solidFill>
                  <a:srgbClr val="09417D"/>
                </a:solidFill>
                <a:latin typeface="Arial MT"/>
                <a:cs typeface="Arial MT"/>
              </a:rPr>
              <a:t> </a:t>
            </a:r>
            <a:r>
              <a:rPr sz="1250" spc="-114" dirty="0">
                <a:solidFill>
                  <a:srgbClr val="09417D"/>
                </a:solidFill>
                <a:latin typeface="Arial MT"/>
                <a:cs typeface="Arial MT"/>
              </a:rPr>
              <a:t>HDR</a:t>
            </a:r>
            <a:r>
              <a:rPr sz="1250" spc="-10" dirty="0">
                <a:solidFill>
                  <a:srgbClr val="09417D"/>
                </a:solidFill>
                <a:latin typeface="Arial MT"/>
                <a:cs typeface="Arial MT"/>
              </a:rPr>
              <a:t> et </a:t>
            </a:r>
            <a:r>
              <a:rPr sz="1250" spc="-40" dirty="0">
                <a:solidFill>
                  <a:srgbClr val="09417D"/>
                </a:solidFill>
                <a:latin typeface="Arial MT"/>
                <a:cs typeface="Arial MT"/>
              </a:rPr>
              <a:t>docteurs</a:t>
            </a:r>
            <a:r>
              <a:rPr sz="1250" spc="-10" dirty="0">
                <a:solidFill>
                  <a:srgbClr val="09417D"/>
                </a:solidFill>
                <a:latin typeface="Arial MT"/>
                <a:cs typeface="Arial MT"/>
              </a:rPr>
              <a:t> </a:t>
            </a:r>
            <a:r>
              <a:rPr sz="1250" dirty="0">
                <a:solidFill>
                  <a:srgbClr val="09417D"/>
                </a:solidFill>
                <a:latin typeface="Arial MT"/>
                <a:cs typeface="Arial MT"/>
              </a:rPr>
              <a:t>d'état</a:t>
            </a:r>
            <a:r>
              <a:rPr sz="1250" spc="-10" dirty="0">
                <a:solidFill>
                  <a:srgbClr val="09417D"/>
                </a:solidFill>
                <a:latin typeface="Arial MT"/>
                <a:cs typeface="Arial MT"/>
              </a:rPr>
              <a:t> </a:t>
            </a:r>
            <a:r>
              <a:rPr sz="1250" dirty="0">
                <a:solidFill>
                  <a:srgbClr val="09417D"/>
                </a:solidFill>
                <a:latin typeface="Arial MT"/>
                <a:cs typeface="Arial MT"/>
              </a:rPr>
              <a:t>:</a:t>
            </a:r>
            <a:r>
              <a:rPr lang="fr-FR" sz="1250" spc="-10" dirty="0">
                <a:solidFill>
                  <a:srgbClr val="09417D"/>
                </a:solidFill>
                <a:latin typeface="Arial MT"/>
                <a:cs typeface="Arial MT"/>
              </a:rPr>
              <a:t> Maxime BURON (ISIMA), </a:t>
            </a:r>
            <a:r>
              <a:rPr lang="fr-FR" sz="1250" spc="-10" dirty="0" err="1">
                <a:solidFill>
                  <a:srgbClr val="09417D"/>
                </a:solidFill>
                <a:latin typeface="Arial MT"/>
                <a:cs typeface="Arial MT"/>
              </a:rPr>
              <a:t>Chaimaa</a:t>
            </a:r>
            <a:r>
              <a:rPr lang="fr-FR" sz="1250" spc="-10" dirty="0">
                <a:solidFill>
                  <a:srgbClr val="09417D"/>
                </a:solidFill>
                <a:latin typeface="Arial MT"/>
                <a:cs typeface="Arial MT"/>
              </a:rPr>
              <a:t> JAAFARI (Polytech Clermont), Alina-Violeta URSU (SIGMA Clermont)</a:t>
            </a:r>
            <a:endParaRPr sz="1250" dirty="0">
              <a:latin typeface="Arial MT"/>
              <a:cs typeface="Arial MT"/>
            </a:endParaRPr>
          </a:p>
          <a:p>
            <a:pPr marL="12700">
              <a:lnSpc>
                <a:spcPct val="100000"/>
              </a:lnSpc>
              <a:spcBef>
                <a:spcPts val="150"/>
              </a:spcBef>
            </a:pPr>
            <a:r>
              <a:rPr sz="1250" spc="-55" dirty="0">
                <a:solidFill>
                  <a:srgbClr val="09417D"/>
                </a:solidFill>
                <a:latin typeface="Arial MT"/>
                <a:cs typeface="Arial MT"/>
              </a:rPr>
              <a:t>Collège</a:t>
            </a:r>
            <a:r>
              <a:rPr sz="1250" spc="-5" dirty="0">
                <a:solidFill>
                  <a:srgbClr val="09417D"/>
                </a:solidFill>
                <a:latin typeface="Arial MT"/>
                <a:cs typeface="Arial MT"/>
              </a:rPr>
              <a:t> </a:t>
            </a:r>
            <a:r>
              <a:rPr lang="fr-FR" sz="1250" spc="-90" dirty="0">
                <a:solidFill>
                  <a:srgbClr val="09417D"/>
                </a:solidFill>
                <a:latin typeface="Arial MT"/>
                <a:cs typeface="Arial MT"/>
              </a:rPr>
              <a:t>des</a:t>
            </a:r>
            <a:r>
              <a:rPr sz="1250" dirty="0">
                <a:solidFill>
                  <a:srgbClr val="09417D"/>
                </a:solidFill>
                <a:latin typeface="Arial MT"/>
                <a:cs typeface="Arial MT"/>
              </a:rPr>
              <a:t> </a:t>
            </a:r>
            <a:r>
              <a:rPr sz="1250" spc="-45" dirty="0">
                <a:solidFill>
                  <a:srgbClr val="09417D"/>
                </a:solidFill>
                <a:latin typeface="Arial MT"/>
                <a:cs typeface="Arial MT"/>
              </a:rPr>
              <a:t>autres</a:t>
            </a:r>
            <a:r>
              <a:rPr sz="1250" dirty="0">
                <a:solidFill>
                  <a:srgbClr val="09417D"/>
                </a:solidFill>
                <a:latin typeface="Arial MT"/>
                <a:cs typeface="Arial MT"/>
              </a:rPr>
              <a:t> </a:t>
            </a:r>
            <a:r>
              <a:rPr sz="1250" spc="-70" dirty="0" err="1">
                <a:solidFill>
                  <a:srgbClr val="09417D"/>
                </a:solidFill>
                <a:latin typeface="Arial MT"/>
                <a:cs typeface="Arial MT"/>
              </a:rPr>
              <a:t>enseignants</a:t>
            </a:r>
            <a:r>
              <a:rPr sz="1250" dirty="0">
                <a:solidFill>
                  <a:srgbClr val="09417D"/>
                </a:solidFill>
                <a:latin typeface="Arial MT"/>
                <a:cs typeface="Arial MT"/>
              </a:rPr>
              <a:t> :</a:t>
            </a:r>
            <a:endParaRPr sz="1250" dirty="0">
              <a:latin typeface="Arial MT"/>
              <a:cs typeface="Arial MT"/>
            </a:endParaRPr>
          </a:p>
          <a:p>
            <a:pPr marL="12700" marR="4510405">
              <a:lnSpc>
                <a:spcPct val="110000"/>
              </a:lnSpc>
            </a:pPr>
            <a:r>
              <a:rPr sz="1250" spc="-60" dirty="0">
                <a:solidFill>
                  <a:srgbClr val="09417D"/>
                </a:solidFill>
                <a:latin typeface="Arial MT"/>
                <a:cs typeface="Arial MT"/>
              </a:rPr>
              <a:t>Collèges</a:t>
            </a:r>
            <a:r>
              <a:rPr sz="1250" spc="5" dirty="0">
                <a:solidFill>
                  <a:srgbClr val="09417D"/>
                </a:solidFill>
                <a:latin typeface="Arial MT"/>
                <a:cs typeface="Arial MT"/>
              </a:rPr>
              <a:t> </a:t>
            </a:r>
            <a:r>
              <a:rPr sz="1250" spc="-90" dirty="0">
                <a:solidFill>
                  <a:srgbClr val="09417D"/>
                </a:solidFill>
                <a:latin typeface="Arial MT"/>
                <a:cs typeface="Arial MT"/>
              </a:rPr>
              <a:t>des</a:t>
            </a:r>
            <a:r>
              <a:rPr sz="1250" spc="10" dirty="0">
                <a:solidFill>
                  <a:srgbClr val="09417D"/>
                </a:solidFill>
                <a:latin typeface="Arial MT"/>
                <a:cs typeface="Arial MT"/>
              </a:rPr>
              <a:t> </a:t>
            </a:r>
            <a:r>
              <a:rPr sz="1250" spc="-90" dirty="0">
                <a:solidFill>
                  <a:srgbClr val="09417D"/>
                </a:solidFill>
                <a:latin typeface="Arial MT"/>
                <a:cs typeface="Arial MT"/>
              </a:rPr>
              <a:t>ITRF</a:t>
            </a:r>
            <a:r>
              <a:rPr sz="1250" spc="10"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endParaRPr lang="fr-FR" sz="1250" spc="-10" dirty="0">
              <a:solidFill>
                <a:srgbClr val="09417D"/>
              </a:solidFill>
              <a:latin typeface="Arial MT"/>
              <a:cs typeface="Arial MT"/>
            </a:endParaRPr>
          </a:p>
          <a:p>
            <a:pPr marL="12700" marR="4510405">
              <a:lnSpc>
                <a:spcPct val="110000"/>
              </a:lnSpc>
            </a:pPr>
            <a:r>
              <a:rPr sz="1250" spc="-55" dirty="0">
                <a:solidFill>
                  <a:srgbClr val="09417D"/>
                </a:solidFill>
                <a:latin typeface="Arial MT"/>
                <a:cs typeface="Arial MT"/>
              </a:rPr>
              <a:t>Collège</a:t>
            </a:r>
            <a:r>
              <a:rPr sz="1250" spc="-10" dirty="0">
                <a:solidFill>
                  <a:srgbClr val="09417D"/>
                </a:solidFill>
                <a:latin typeface="Arial MT"/>
                <a:cs typeface="Arial MT"/>
              </a:rPr>
              <a:t> </a:t>
            </a:r>
            <a:r>
              <a:rPr sz="1250" spc="-90" dirty="0">
                <a:solidFill>
                  <a:srgbClr val="09417D"/>
                </a:solidFill>
                <a:latin typeface="Arial MT"/>
                <a:cs typeface="Arial MT"/>
              </a:rPr>
              <a:t>des</a:t>
            </a:r>
            <a:r>
              <a:rPr sz="1250" spc="-10" dirty="0">
                <a:solidFill>
                  <a:srgbClr val="09417D"/>
                </a:solidFill>
                <a:latin typeface="Arial MT"/>
                <a:cs typeface="Arial MT"/>
              </a:rPr>
              <a:t> </a:t>
            </a:r>
            <a:r>
              <a:rPr sz="1250" spc="-45" dirty="0">
                <a:solidFill>
                  <a:srgbClr val="09417D"/>
                </a:solidFill>
                <a:latin typeface="Arial MT"/>
                <a:cs typeface="Arial MT"/>
              </a:rPr>
              <a:t>autres</a:t>
            </a:r>
            <a:r>
              <a:rPr sz="1250" spc="-5" dirty="0">
                <a:solidFill>
                  <a:srgbClr val="09417D"/>
                </a:solidFill>
                <a:latin typeface="Arial MT"/>
                <a:cs typeface="Arial MT"/>
              </a:rPr>
              <a:t> </a:t>
            </a:r>
            <a:r>
              <a:rPr sz="1250" spc="-55" dirty="0">
                <a:solidFill>
                  <a:srgbClr val="09417D"/>
                </a:solidFill>
                <a:latin typeface="Arial MT"/>
                <a:cs typeface="Arial MT"/>
              </a:rPr>
              <a:t>personnels</a:t>
            </a:r>
            <a:r>
              <a:rPr sz="1250" spc="-10" dirty="0">
                <a:solidFill>
                  <a:srgbClr val="09417D"/>
                </a:solidFill>
                <a:latin typeface="Arial MT"/>
                <a:cs typeface="Arial MT"/>
              </a:rPr>
              <a:t> </a:t>
            </a:r>
            <a:r>
              <a:rPr sz="1250" spc="-35" dirty="0">
                <a:solidFill>
                  <a:srgbClr val="09417D"/>
                </a:solidFill>
                <a:latin typeface="Arial MT"/>
                <a:cs typeface="Arial MT"/>
              </a:rPr>
              <a:t>administratifs</a:t>
            </a:r>
            <a:r>
              <a:rPr sz="1250" spc="-10" dirty="0">
                <a:solidFill>
                  <a:srgbClr val="09417D"/>
                </a:solidFill>
                <a:latin typeface="Arial MT"/>
                <a:cs typeface="Arial MT"/>
              </a:rPr>
              <a:t> et</a:t>
            </a:r>
            <a:r>
              <a:rPr sz="1250" spc="-5" dirty="0">
                <a:solidFill>
                  <a:srgbClr val="09417D"/>
                </a:solidFill>
                <a:latin typeface="Arial MT"/>
                <a:cs typeface="Arial MT"/>
              </a:rPr>
              <a:t> </a:t>
            </a:r>
            <a:r>
              <a:rPr sz="1250" spc="-50" dirty="0">
                <a:solidFill>
                  <a:srgbClr val="09417D"/>
                </a:solidFill>
                <a:latin typeface="Arial MT"/>
                <a:cs typeface="Arial MT"/>
              </a:rPr>
              <a:t>techniques</a:t>
            </a:r>
            <a:r>
              <a:rPr sz="1250" spc="-10" dirty="0">
                <a:solidFill>
                  <a:srgbClr val="09417D"/>
                </a:solidFill>
                <a:latin typeface="Arial MT"/>
                <a:cs typeface="Arial MT"/>
              </a:rPr>
              <a:t> </a:t>
            </a:r>
            <a:r>
              <a:rPr sz="1250" dirty="0">
                <a:solidFill>
                  <a:srgbClr val="09417D"/>
                </a:solidFill>
                <a:latin typeface="Arial MT"/>
                <a:cs typeface="Arial MT"/>
              </a:rPr>
              <a:t>:</a:t>
            </a:r>
            <a:endParaRPr sz="1250" dirty="0">
              <a:latin typeface="Arial MT"/>
              <a:cs typeface="Arial MT"/>
            </a:endParaRPr>
          </a:p>
          <a:p>
            <a:pPr marL="12700" marR="7620">
              <a:lnSpc>
                <a:spcPct val="110000"/>
              </a:lnSpc>
            </a:pPr>
            <a:r>
              <a:rPr sz="1250" spc="-30" dirty="0">
                <a:solidFill>
                  <a:srgbClr val="09417D"/>
                </a:solidFill>
                <a:latin typeface="Arial MT"/>
                <a:cs typeface="Arial MT"/>
              </a:rPr>
              <a:t>Collège</a:t>
            </a:r>
            <a:r>
              <a:rPr sz="1250" spc="40" dirty="0">
                <a:solidFill>
                  <a:srgbClr val="09417D"/>
                </a:solidFill>
                <a:latin typeface="Arial MT"/>
                <a:cs typeface="Arial MT"/>
              </a:rPr>
              <a:t> </a:t>
            </a:r>
            <a:r>
              <a:rPr sz="1250" spc="-35" dirty="0">
                <a:solidFill>
                  <a:srgbClr val="09417D"/>
                </a:solidFill>
                <a:latin typeface="Arial MT"/>
                <a:cs typeface="Arial MT"/>
              </a:rPr>
              <a:t>des</a:t>
            </a:r>
            <a:r>
              <a:rPr sz="1250" spc="45" dirty="0">
                <a:solidFill>
                  <a:srgbClr val="09417D"/>
                </a:solidFill>
                <a:latin typeface="Arial MT"/>
                <a:cs typeface="Arial MT"/>
              </a:rPr>
              <a:t> </a:t>
            </a:r>
            <a:r>
              <a:rPr sz="1250" spc="-30" dirty="0">
                <a:solidFill>
                  <a:srgbClr val="09417D"/>
                </a:solidFill>
                <a:latin typeface="Arial MT"/>
                <a:cs typeface="Arial MT"/>
              </a:rPr>
              <a:t>étudiants</a:t>
            </a:r>
            <a:r>
              <a:rPr sz="1250" spc="45" dirty="0">
                <a:solidFill>
                  <a:srgbClr val="09417D"/>
                </a:solidFill>
                <a:latin typeface="Arial MT"/>
                <a:cs typeface="Arial MT"/>
              </a:rPr>
              <a:t> </a:t>
            </a:r>
            <a:r>
              <a:rPr sz="1250" spc="-20" dirty="0">
                <a:solidFill>
                  <a:srgbClr val="09417D"/>
                </a:solidFill>
                <a:latin typeface="Arial MT"/>
                <a:cs typeface="Arial MT"/>
              </a:rPr>
              <a:t>inscrits</a:t>
            </a:r>
            <a:r>
              <a:rPr sz="1250" spc="45" dirty="0">
                <a:solidFill>
                  <a:srgbClr val="09417D"/>
                </a:solidFill>
                <a:latin typeface="Arial MT"/>
                <a:cs typeface="Arial MT"/>
              </a:rPr>
              <a:t> </a:t>
            </a:r>
            <a:r>
              <a:rPr sz="1250" dirty="0">
                <a:solidFill>
                  <a:srgbClr val="09417D"/>
                </a:solidFill>
                <a:latin typeface="Arial MT"/>
                <a:cs typeface="Arial MT"/>
              </a:rPr>
              <a:t>en</a:t>
            </a:r>
            <a:r>
              <a:rPr sz="1250" spc="40" dirty="0">
                <a:solidFill>
                  <a:srgbClr val="09417D"/>
                </a:solidFill>
                <a:latin typeface="Arial MT"/>
                <a:cs typeface="Arial MT"/>
              </a:rPr>
              <a:t> </a:t>
            </a:r>
            <a:r>
              <a:rPr sz="1250" spc="-10" dirty="0">
                <a:solidFill>
                  <a:srgbClr val="09417D"/>
                </a:solidFill>
                <a:latin typeface="Arial MT"/>
                <a:cs typeface="Arial MT"/>
              </a:rPr>
              <a:t>doctorat</a:t>
            </a:r>
            <a:r>
              <a:rPr sz="1250" spc="45" dirty="0">
                <a:solidFill>
                  <a:srgbClr val="09417D"/>
                </a:solidFill>
                <a:latin typeface="Arial MT"/>
                <a:cs typeface="Arial MT"/>
              </a:rPr>
              <a:t> </a:t>
            </a:r>
            <a:r>
              <a:rPr sz="1250" dirty="0">
                <a:solidFill>
                  <a:srgbClr val="09417D"/>
                </a:solidFill>
                <a:latin typeface="Arial MT"/>
                <a:cs typeface="Arial MT"/>
              </a:rPr>
              <a:t>à</a:t>
            </a:r>
            <a:r>
              <a:rPr sz="1250" spc="45" dirty="0">
                <a:solidFill>
                  <a:srgbClr val="09417D"/>
                </a:solidFill>
                <a:latin typeface="Arial MT"/>
                <a:cs typeface="Arial MT"/>
              </a:rPr>
              <a:t> </a:t>
            </a:r>
            <a:r>
              <a:rPr sz="1250" spc="-10" dirty="0">
                <a:solidFill>
                  <a:srgbClr val="09417D"/>
                </a:solidFill>
                <a:latin typeface="Arial MT"/>
                <a:cs typeface="Arial MT"/>
              </a:rPr>
              <a:t>Clermont</a:t>
            </a:r>
            <a:r>
              <a:rPr sz="1250" spc="45" dirty="0">
                <a:solidFill>
                  <a:srgbClr val="09417D"/>
                </a:solidFill>
                <a:latin typeface="Arial MT"/>
                <a:cs typeface="Arial MT"/>
              </a:rPr>
              <a:t> </a:t>
            </a:r>
            <a:r>
              <a:rPr sz="1250" spc="-45" dirty="0">
                <a:solidFill>
                  <a:srgbClr val="09417D"/>
                </a:solidFill>
                <a:latin typeface="Arial MT"/>
                <a:cs typeface="Arial MT"/>
              </a:rPr>
              <a:t>Auvergne</a:t>
            </a:r>
            <a:r>
              <a:rPr sz="1250" spc="40" dirty="0">
                <a:solidFill>
                  <a:srgbClr val="09417D"/>
                </a:solidFill>
                <a:latin typeface="Arial MT"/>
                <a:cs typeface="Arial MT"/>
              </a:rPr>
              <a:t> </a:t>
            </a:r>
            <a:r>
              <a:rPr sz="1250" spc="-40" dirty="0">
                <a:solidFill>
                  <a:srgbClr val="09417D"/>
                </a:solidFill>
                <a:latin typeface="Arial MT"/>
                <a:cs typeface="Arial MT"/>
              </a:rPr>
              <a:t>INP</a:t>
            </a:r>
            <a:r>
              <a:rPr sz="1250" spc="45" dirty="0">
                <a:solidFill>
                  <a:srgbClr val="09417D"/>
                </a:solidFill>
                <a:latin typeface="Arial MT"/>
                <a:cs typeface="Arial MT"/>
              </a:rPr>
              <a:t> </a:t>
            </a:r>
            <a:r>
              <a:rPr sz="1250" spc="-40" dirty="0">
                <a:solidFill>
                  <a:srgbClr val="09417D"/>
                </a:solidFill>
                <a:latin typeface="Arial MT"/>
                <a:cs typeface="Arial MT"/>
              </a:rPr>
              <a:t>(Ecole</a:t>
            </a:r>
            <a:r>
              <a:rPr sz="1250" spc="45" dirty="0">
                <a:solidFill>
                  <a:srgbClr val="09417D"/>
                </a:solidFill>
                <a:latin typeface="Arial MT"/>
                <a:cs typeface="Arial MT"/>
              </a:rPr>
              <a:t> </a:t>
            </a:r>
            <a:r>
              <a:rPr sz="1250" spc="-25" dirty="0">
                <a:solidFill>
                  <a:srgbClr val="09417D"/>
                </a:solidFill>
                <a:latin typeface="Arial MT"/>
                <a:cs typeface="Arial MT"/>
              </a:rPr>
              <a:t>Doctorale</a:t>
            </a:r>
            <a:r>
              <a:rPr sz="1250" spc="45" dirty="0">
                <a:solidFill>
                  <a:srgbClr val="09417D"/>
                </a:solidFill>
                <a:latin typeface="Arial MT"/>
                <a:cs typeface="Arial MT"/>
              </a:rPr>
              <a:t> </a:t>
            </a:r>
            <a:r>
              <a:rPr sz="1250" spc="-70" dirty="0">
                <a:solidFill>
                  <a:srgbClr val="09417D"/>
                </a:solidFill>
                <a:latin typeface="Arial MT"/>
                <a:cs typeface="Arial MT"/>
              </a:rPr>
              <a:t>Sciences</a:t>
            </a:r>
            <a:r>
              <a:rPr sz="1250" spc="40" dirty="0">
                <a:solidFill>
                  <a:srgbClr val="09417D"/>
                </a:solidFill>
                <a:latin typeface="Arial MT"/>
                <a:cs typeface="Arial MT"/>
              </a:rPr>
              <a:t> </a:t>
            </a:r>
            <a:r>
              <a:rPr sz="1250" spc="-10" dirty="0">
                <a:solidFill>
                  <a:srgbClr val="09417D"/>
                </a:solidFill>
                <a:latin typeface="Arial MT"/>
                <a:cs typeface="Arial MT"/>
              </a:rPr>
              <a:t>Pour</a:t>
            </a:r>
            <a:r>
              <a:rPr sz="1250" spc="45" dirty="0">
                <a:solidFill>
                  <a:srgbClr val="09417D"/>
                </a:solidFill>
                <a:latin typeface="Arial MT"/>
                <a:cs typeface="Arial MT"/>
              </a:rPr>
              <a:t> </a:t>
            </a:r>
            <a:r>
              <a:rPr sz="1250" spc="-20" dirty="0">
                <a:solidFill>
                  <a:srgbClr val="09417D"/>
                </a:solidFill>
                <a:latin typeface="Arial MT"/>
                <a:cs typeface="Arial MT"/>
              </a:rPr>
              <a:t>l'Ingénieur)</a:t>
            </a:r>
            <a:r>
              <a:rPr sz="1250" spc="45" dirty="0">
                <a:solidFill>
                  <a:srgbClr val="09417D"/>
                </a:solidFill>
                <a:latin typeface="Arial MT"/>
                <a:cs typeface="Arial MT"/>
              </a:rPr>
              <a:t> </a:t>
            </a:r>
            <a:r>
              <a:rPr sz="1250" dirty="0">
                <a:solidFill>
                  <a:srgbClr val="09417D"/>
                </a:solidFill>
                <a:latin typeface="Arial MT"/>
                <a:cs typeface="Arial MT"/>
              </a:rPr>
              <a:t>:</a:t>
            </a:r>
            <a:endParaRPr sz="1250" dirty="0">
              <a:latin typeface="Arial MT"/>
              <a:cs typeface="Arial MT"/>
            </a:endParaRPr>
          </a:p>
          <a:p>
            <a:pPr marL="12700">
              <a:lnSpc>
                <a:spcPct val="100000"/>
              </a:lnSpc>
              <a:spcBef>
                <a:spcPts val="150"/>
              </a:spcBef>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10" dirty="0">
                <a:solidFill>
                  <a:srgbClr val="BD3249"/>
                </a:solidFill>
                <a:latin typeface="Arial MT"/>
                <a:cs typeface="Arial MT"/>
              </a:rPr>
              <a:t>e</a:t>
            </a:r>
            <a:r>
              <a:rPr sz="1200" spc="-10" dirty="0">
                <a:solidFill>
                  <a:srgbClr val="BD3249"/>
                </a:solidFill>
                <a:latin typeface="Tahoma"/>
                <a:cs typeface="Tahoma"/>
              </a:rPr>
              <a:t>xt</a:t>
            </a:r>
            <a:r>
              <a:rPr sz="1250" spc="-10" dirty="0">
                <a:solidFill>
                  <a:srgbClr val="BD3249"/>
                </a:solidFill>
                <a:latin typeface="Arial MT"/>
                <a:cs typeface="Arial MT"/>
              </a:rPr>
              <a:t>é</a:t>
            </a:r>
            <a:r>
              <a:rPr sz="1200" spc="-10" dirty="0">
                <a:solidFill>
                  <a:srgbClr val="BD3249"/>
                </a:solidFill>
                <a:latin typeface="Tahoma"/>
                <a:cs typeface="Tahoma"/>
              </a:rPr>
              <a:t>r</a:t>
            </a:r>
            <a:r>
              <a:rPr sz="1250" spc="-10" dirty="0">
                <a:solidFill>
                  <a:srgbClr val="BD3249"/>
                </a:solidFill>
                <a:latin typeface="Arial MT"/>
                <a:cs typeface="Arial MT"/>
              </a:rPr>
              <a:t>ie</a:t>
            </a:r>
            <a:r>
              <a:rPr sz="1200" spc="-10" dirty="0">
                <a:solidFill>
                  <a:srgbClr val="BD3249"/>
                </a:solidFill>
                <a:latin typeface="Tahoma"/>
                <a:cs typeface="Tahoma"/>
              </a:rPr>
              <a:t>urs</a:t>
            </a:r>
            <a:endParaRPr sz="1200" dirty="0">
              <a:latin typeface="Tahoma"/>
              <a:cs typeface="Tahoma"/>
            </a:endParaRPr>
          </a:p>
          <a:p>
            <a:pPr marL="12700">
              <a:lnSpc>
                <a:spcPct val="100000"/>
              </a:lnSpc>
              <a:spcBef>
                <a:spcPts val="150"/>
              </a:spcBef>
            </a:pPr>
            <a:r>
              <a:rPr sz="1250" spc="-60" dirty="0">
                <a:solidFill>
                  <a:srgbClr val="09417D"/>
                </a:solidFill>
                <a:latin typeface="Arial MT"/>
                <a:cs typeface="Arial MT"/>
              </a:rPr>
              <a:t>Représentant</a:t>
            </a:r>
            <a:r>
              <a:rPr sz="1250" spc="-10" dirty="0">
                <a:solidFill>
                  <a:srgbClr val="09417D"/>
                </a:solidFill>
                <a:latin typeface="Arial MT"/>
                <a:cs typeface="Arial MT"/>
              </a:rPr>
              <a:t> </a:t>
            </a:r>
            <a:r>
              <a:rPr sz="1250" spc="-30" dirty="0">
                <a:solidFill>
                  <a:srgbClr val="09417D"/>
                </a:solidFill>
                <a:latin typeface="Arial MT"/>
                <a:cs typeface="Arial MT"/>
              </a:rPr>
              <a:t>du</a:t>
            </a:r>
            <a:r>
              <a:rPr sz="1250" spc="-5" dirty="0">
                <a:solidFill>
                  <a:srgbClr val="09417D"/>
                </a:solidFill>
                <a:latin typeface="Arial MT"/>
                <a:cs typeface="Arial MT"/>
              </a:rPr>
              <a:t> </a:t>
            </a:r>
            <a:r>
              <a:rPr sz="1250" spc="-140" dirty="0">
                <a:solidFill>
                  <a:srgbClr val="09417D"/>
                </a:solidFill>
                <a:latin typeface="Arial MT"/>
                <a:cs typeface="Arial MT"/>
              </a:rPr>
              <a:t>CNRS</a:t>
            </a:r>
            <a:r>
              <a:rPr sz="1250" spc="-10"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sz="1250" spc="-40" dirty="0">
                <a:solidFill>
                  <a:srgbClr val="09417D"/>
                </a:solidFill>
                <a:latin typeface="Arial MT"/>
                <a:cs typeface="Arial MT"/>
              </a:rPr>
              <a:t>Jean-</a:t>
            </a:r>
            <a:r>
              <a:rPr sz="1250" spc="-50" dirty="0">
                <a:solidFill>
                  <a:srgbClr val="09417D"/>
                </a:solidFill>
                <a:latin typeface="Arial MT"/>
                <a:cs typeface="Arial MT"/>
              </a:rPr>
              <a:t>François</a:t>
            </a:r>
            <a:r>
              <a:rPr sz="1250" spc="-5" dirty="0">
                <a:solidFill>
                  <a:srgbClr val="09417D"/>
                </a:solidFill>
                <a:latin typeface="Arial MT"/>
                <a:cs typeface="Arial MT"/>
              </a:rPr>
              <a:t> </a:t>
            </a:r>
            <a:r>
              <a:rPr sz="1250" spc="-114" dirty="0">
                <a:solidFill>
                  <a:srgbClr val="09417D"/>
                </a:solidFill>
                <a:latin typeface="Arial MT"/>
                <a:cs typeface="Arial MT"/>
              </a:rPr>
              <a:t>GERARD,</a:t>
            </a:r>
            <a:r>
              <a:rPr sz="1250" spc="-10" dirty="0">
                <a:solidFill>
                  <a:srgbClr val="09417D"/>
                </a:solidFill>
                <a:latin typeface="Arial MT"/>
                <a:cs typeface="Arial MT"/>
              </a:rPr>
              <a:t> </a:t>
            </a:r>
            <a:r>
              <a:rPr sz="1250" spc="-25" dirty="0">
                <a:solidFill>
                  <a:srgbClr val="09417D"/>
                </a:solidFill>
                <a:latin typeface="Arial MT"/>
                <a:cs typeface="Arial MT"/>
              </a:rPr>
              <a:t>adjoint</a:t>
            </a:r>
            <a:r>
              <a:rPr sz="1250" spc="-5" dirty="0">
                <a:solidFill>
                  <a:srgbClr val="09417D"/>
                </a:solidFill>
                <a:latin typeface="Arial MT"/>
                <a:cs typeface="Arial MT"/>
              </a:rPr>
              <a:t> </a:t>
            </a:r>
            <a:r>
              <a:rPr sz="1250" spc="-80" dirty="0">
                <a:solidFill>
                  <a:srgbClr val="09417D"/>
                </a:solidFill>
                <a:latin typeface="Arial MT"/>
                <a:cs typeface="Arial MT"/>
              </a:rPr>
              <a:t>au</a:t>
            </a:r>
            <a:r>
              <a:rPr sz="1250" spc="-5" dirty="0">
                <a:solidFill>
                  <a:srgbClr val="09417D"/>
                </a:solidFill>
                <a:latin typeface="Arial MT"/>
                <a:cs typeface="Arial MT"/>
              </a:rPr>
              <a:t> </a:t>
            </a:r>
            <a:r>
              <a:rPr sz="1250" spc="-25" dirty="0">
                <a:solidFill>
                  <a:srgbClr val="09417D"/>
                </a:solidFill>
                <a:latin typeface="Arial MT"/>
                <a:cs typeface="Arial MT"/>
              </a:rPr>
              <a:t>directeur</a:t>
            </a:r>
            <a:r>
              <a:rPr sz="1250" spc="-10" dirty="0">
                <a:solidFill>
                  <a:srgbClr val="09417D"/>
                </a:solidFill>
                <a:latin typeface="Arial MT"/>
                <a:cs typeface="Arial MT"/>
              </a:rPr>
              <a:t> </a:t>
            </a:r>
            <a:r>
              <a:rPr sz="1250" spc="-35" dirty="0">
                <a:solidFill>
                  <a:srgbClr val="09417D"/>
                </a:solidFill>
                <a:latin typeface="Arial MT"/>
                <a:cs typeface="Arial MT"/>
              </a:rPr>
              <a:t>scientifique,</a:t>
            </a:r>
            <a:r>
              <a:rPr sz="1250" spc="-5" dirty="0">
                <a:solidFill>
                  <a:srgbClr val="09417D"/>
                </a:solidFill>
                <a:latin typeface="Arial MT"/>
                <a:cs typeface="Arial MT"/>
              </a:rPr>
              <a:t> </a:t>
            </a:r>
            <a:r>
              <a:rPr sz="1250" spc="-20" dirty="0">
                <a:solidFill>
                  <a:srgbClr val="09417D"/>
                </a:solidFill>
                <a:latin typeface="Arial MT"/>
                <a:cs typeface="Arial MT"/>
              </a:rPr>
              <a:t>référent</a:t>
            </a:r>
            <a:r>
              <a:rPr sz="1250" spc="-5" dirty="0">
                <a:solidFill>
                  <a:srgbClr val="09417D"/>
                </a:solidFill>
                <a:latin typeface="Arial MT"/>
                <a:cs typeface="Arial MT"/>
              </a:rPr>
              <a:t> </a:t>
            </a:r>
            <a:r>
              <a:rPr sz="1250" spc="-40" dirty="0">
                <a:solidFill>
                  <a:srgbClr val="09417D"/>
                </a:solidFill>
                <a:latin typeface="Arial MT"/>
                <a:cs typeface="Arial MT"/>
              </a:rPr>
              <a:t>site</a:t>
            </a:r>
            <a:r>
              <a:rPr sz="1250" spc="-10" dirty="0">
                <a:solidFill>
                  <a:srgbClr val="09417D"/>
                </a:solidFill>
                <a:latin typeface="Arial MT"/>
                <a:cs typeface="Arial MT"/>
              </a:rPr>
              <a:t> </a:t>
            </a:r>
            <a:r>
              <a:rPr sz="1250" spc="-30" dirty="0">
                <a:solidFill>
                  <a:srgbClr val="09417D"/>
                </a:solidFill>
                <a:latin typeface="Arial MT"/>
                <a:cs typeface="Arial MT"/>
              </a:rPr>
              <a:t>Clermont</a:t>
            </a:r>
            <a:r>
              <a:rPr sz="1250" spc="-5" dirty="0">
                <a:solidFill>
                  <a:srgbClr val="09417D"/>
                </a:solidFill>
                <a:latin typeface="Arial MT"/>
                <a:cs typeface="Arial MT"/>
              </a:rPr>
              <a:t> </a:t>
            </a:r>
            <a:r>
              <a:rPr sz="1250" spc="-10" dirty="0">
                <a:solidFill>
                  <a:srgbClr val="09417D"/>
                </a:solidFill>
                <a:latin typeface="Arial MT"/>
                <a:cs typeface="Arial MT"/>
              </a:rPr>
              <a:t>Auvergne</a:t>
            </a:r>
            <a:endParaRPr sz="1250" dirty="0">
              <a:latin typeface="Arial MT"/>
              <a:cs typeface="Arial MT"/>
            </a:endParaRPr>
          </a:p>
          <a:p>
            <a:pPr marL="12700" marR="10160">
              <a:lnSpc>
                <a:spcPct val="110000"/>
              </a:lnSpc>
            </a:pPr>
            <a:r>
              <a:rPr sz="1250" spc="-70" dirty="0">
                <a:solidFill>
                  <a:srgbClr val="09417D"/>
                </a:solidFill>
                <a:latin typeface="Arial MT"/>
                <a:cs typeface="Arial MT"/>
              </a:rPr>
              <a:t>Représentants</a:t>
            </a:r>
            <a:r>
              <a:rPr sz="1250" spc="-5" dirty="0">
                <a:solidFill>
                  <a:srgbClr val="09417D"/>
                </a:solidFill>
                <a:latin typeface="Arial MT"/>
                <a:cs typeface="Arial MT"/>
              </a:rPr>
              <a:t> </a:t>
            </a:r>
            <a:r>
              <a:rPr sz="1250" spc="-65" dirty="0">
                <a:solidFill>
                  <a:srgbClr val="09417D"/>
                </a:solidFill>
                <a:latin typeface="Arial MT"/>
                <a:cs typeface="Arial MT"/>
              </a:rPr>
              <a:t>de</a:t>
            </a:r>
            <a:r>
              <a:rPr sz="1250" spc="-5" dirty="0">
                <a:solidFill>
                  <a:srgbClr val="09417D"/>
                </a:solidFill>
                <a:latin typeface="Arial MT"/>
                <a:cs typeface="Arial MT"/>
              </a:rPr>
              <a:t> </a:t>
            </a:r>
            <a:r>
              <a:rPr sz="1250" spc="-20" dirty="0">
                <a:solidFill>
                  <a:srgbClr val="09417D"/>
                </a:solidFill>
                <a:latin typeface="Arial MT"/>
                <a:cs typeface="Arial MT"/>
              </a:rPr>
              <a:t>la</a:t>
            </a:r>
            <a:r>
              <a:rPr sz="1250" spc="-5" dirty="0">
                <a:solidFill>
                  <a:srgbClr val="09417D"/>
                </a:solidFill>
                <a:latin typeface="Arial MT"/>
                <a:cs typeface="Arial MT"/>
              </a:rPr>
              <a:t> </a:t>
            </a:r>
            <a:r>
              <a:rPr sz="1250" spc="-40" dirty="0">
                <a:solidFill>
                  <a:srgbClr val="09417D"/>
                </a:solidFill>
                <a:latin typeface="Arial MT"/>
                <a:cs typeface="Arial MT"/>
              </a:rPr>
              <a:t>Fondation</a:t>
            </a:r>
            <a:r>
              <a:rPr sz="1250" spc="-5" dirty="0">
                <a:solidFill>
                  <a:srgbClr val="09417D"/>
                </a:solidFill>
                <a:latin typeface="Arial MT"/>
                <a:cs typeface="Arial MT"/>
              </a:rPr>
              <a:t> </a:t>
            </a:r>
            <a:r>
              <a:rPr sz="1250" dirty="0">
                <a:solidFill>
                  <a:srgbClr val="09417D"/>
                </a:solidFill>
                <a:latin typeface="Arial MT"/>
                <a:cs typeface="Arial MT"/>
              </a:rPr>
              <a:t>:</a:t>
            </a:r>
            <a:r>
              <a:rPr sz="1250" spc="-5" dirty="0">
                <a:solidFill>
                  <a:srgbClr val="09417D"/>
                </a:solidFill>
                <a:latin typeface="Arial MT"/>
                <a:cs typeface="Arial MT"/>
              </a:rPr>
              <a:t> </a:t>
            </a:r>
            <a:r>
              <a:rPr sz="1250" spc="-40" dirty="0">
                <a:solidFill>
                  <a:srgbClr val="09417D"/>
                </a:solidFill>
                <a:latin typeface="Arial MT"/>
                <a:cs typeface="Arial MT"/>
              </a:rPr>
              <a:t>Vincent</a:t>
            </a:r>
            <a:r>
              <a:rPr sz="1250" spc="-5" dirty="0">
                <a:solidFill>
                  <a:srgbClr val="09417D"/>
                </a:solidFill>
                <a:latin typeface="Arial MT"/>
                <a:cs typeface="Arial MT"/>
              </a:rPr>
              <a:t> </a:t>
            </a:r>
            <a:r>
              <a:rPr sz="1250" spc="-105" dirty="0">
                <a:solidFill>
                  <a:srgbClr val="09417D"/>
                </a:solidFill>
                <a:latin typeface="Arial MT"/>
                <a:cs typeface="Arial MT"/>
              </a:rPr>
              <a:t>ROUTABOUL</a:t>
            </a:r>
            <a:r>
              <a:rPr sz="1250" spc="-5" dirty="0">
                <a:solidFill>
                  <a:srgbClr val="09417D"/>
                </a:solidFill>
                <a:latin typeface="Arial MT"/>
                <a:cs typeface="Arial MT"/>
              </a:rPr>
              <a:t> </a:t>
            </a:r>
            <a:r>
              <a:rPr sz="1250" spc="-30" dirty="0">
                <a:solidFill>
                  <a:srgbClr val="09417D"/>
                </a:solidFill>
                <a:latin typeface="Arial MT"/>
                <a:cs typeface="Arial MT"/>
              </a:rPr>
              <a:t>(directeur</a:t>
            </a:r>
            <a:r>
              <a:rPr sz="1250" spc="-5" dirty="0">
                <a:solidFill>
                  <a:srgbClr val="09417D"/>
                </a:solidFill>
                <a:latin typeface="Arial MT"/>
                <a:cs typeface="Arial MT"/>
              </a:rPr>
              <a:t> </a:t>
            </a:r>
            <a:r>
              <a:rPr sz="1250" spc="-40" dirty="0">
                <a:solidFill>
                  <a:srgbClr val="09417D"/>
                </a:solidFill>
                <a:latin typeface="Arial MT"/>
                <a:cs typeface="Arial MT"/>
              </a:rPr>
              <a:t>technique</a:t>
            </a:r>
            <a:r>
              <a:rPr sz="1250" dirty="0">
                <a:solidFill>
                  <a:srgbClr val="09417D"/>
                </a:solidFill>
                <a:latin typeface="Arial MT"/>
                <a:cs typeface="Arial MT"/>
              </a:rPr>
              <a:t> </a:t>
            </a:r>
            <a:r>
              <a:rPr sz="1250" spc="-80" dirty="0">
                <a:solidFill>
                  <a:srgbClr val="09417D"/>
                </a:solidFill>
                <a:latin typeface="Arial MT"/>
                <a:cs typeface="Arial MT"/>
              </a:rPr>
              <a:t>R&amp;D,</a:t>
            </a:r>
            <a:r>
              <a:rPr sz="1250" spc="-5" dirty="0">
                <a:solidFill>
                  <a:srgbClr val="09417D"/>
                </a:solidFill>
                <a:latin typeface="Arial MT"/>
                <a:cs typeface="Arial MT"/>
              </a:rPr>
              <a:t> </a:t>
            </a:r>
            <a:r>
              <a:rPr sz="1250" spc="-70" dirty="0">
                <a:solidFill>
                  <a:srgbClr val="09417D"/>
                </a:solidFill>
                <a:latin typeface="Arial MT"/>
                <a:cs typeface="Arial MT"/>
              </a:rPr>
              <a:t>CIPAM),</a:t>
            </a:r>
            <a:r>
              <a:rPr sz="1250" spc="-5" dirty="0">
                <a:solidFill>
                  <a:srgbClr val="09417D"/>
                </a:solidFill>
                <a:latin typeface="Arial MT"/>
                <a:cs typeface="Arial MT"/>
              </a:rPr>
              <a:t> </a:t>
            </a:r>
            <a:r>
              <a:rPr sz="1250" spc="-65" dirty="0">
                <a:solidFill>
                  <a:srgbClr val="09417D"/>
                </a:solidFill>
                <a:latin typeface="Arial MT"/>
                <a:cs typeface="Arial MT"/>
              </a:rPr>
              <a:t>Emmanuel</a:t>
            </a:r>
            <a:r>
              <a:rPr sz="1250" spc="-5" dirty="0">
                <a:solidFill>
                  <a:srgbClr val="09417D"/>
                </a:solidFill>
                <a:latin typeface="Arial MT"/>
                <a:cs typeface="Arial MT"/>
              </a:rPr>
              <a:t> </a:t>
            </a:r>
            <a:r>
              <a:rPr sz="1250" spc="-125" dirty="0">
                <a:solidFill>
                  <a:srgbClr val="09417D"/>
                </a:solidFill>
                <a:latin typeface="Arial MT"/>
                <a:cs typeface="Arial MT"/>
              </a:rPr>
              <a:t>CUSTODERO</a:t>
            </a:r>
            <a:r>
              <a:rPr sz="1250" spc="-5" dirty="0">
                <a:solidFill>
                  <a:srgbClr val="09417D"/>
                </a:solidFill>
                <a:latin typeface="Arial MT"/>
                <a:cs typeface="Arial MT"/>
              </a:rPr>
              <a:t> </a:t>
            </a:r>
            <a:r>
              <a:rPr sz="1250" spc="-30" dirty="0">
                <a:solidFill>
                  <a:srgbClr val="09417D"/>
                </a:solidFill>
                <a:latin typeface="Arial MT"/>
                <a:cs typeface="Arial MT"/>
              </a:rPr>
              <a:t>(directeur</a:t>
            </a:r>
            <a:r>
              <a:rPr sz="1250" spc="-5" dirty="0">
                <a:solidFill>
                  <a:srgbClr val="09417D"/>
                </a:solidFill>
                <a:latin typeface="Arial MT"/>
                <a:cs typeface="Arial MT"/>
              </a:rPr>
              <a:t> </a:t>
            </a:r>
            <a:r>
              <a:rPr sz="1250" spc="-35" dirty="0">
                <a:solidFill>
                  <a:srgbClr val="09417D"/>
                </a:solidFill>
                <a:latin typeface="Arial MT"/>
                <a:cs typeface="Arial MT"/>
              </a:rPr>
              <a:t>scientifique,</a:t>
            </a:r>
            <a:r>
              <a:rPr sz="1250" spc="-5" dirty="0">
                <a:solidFill>
                  <a:srgbClr val="09417D"/>
                </a:solidFill>
                <a:latin typeface="Arial MT"/>
                <a:cs typeface="Arial MT"/>
              </a:rPr>
              <a:t> </a:t>
            </a:r>
            <a:r>
              <a:rPr sz="1250" spc="-95" dirty="0">
                <a:solidFill>
                  <a:srgbClr val="09417D"/>
                </a:solidFill>
                <a:latin typeface="Arial MT"/>
                <a:cs typeface="Arial MT"/>
              </a:rPr>
              <a:t>MFP</a:t>
            </a:r>
            <a:r>
              <a:rPr sz="1250" spc="-5" dirty="0">
                <a:solidFill>
                  <a:srgbClr val="09417D"/>
                </a:solidFill>
                <a:latin typeface="Arial MT"/>
                <a:cs typeface="Arial MT"/>
              </a:rPr>
              <a:t> </a:t>
            </a:r>
            <a:r>
              <a:rPr sz="1250" spc="-10" dirty="0">
                <a:solidFill>
                  <a:srgbClr val="09417D"/>
                </a:solidFill>
                <a:latin typeface="Arial MT"/>
                <a:cs typeface="Arial MT"/>
              </a:rPr>
              <a:t>Michelin) </a:t>
            </a:r>
            <a:r>
              <a:rPr sz="1250" spc="-40" dirty="0">
                <a:solidFill>
                  <a:srgbClr val="09417D"/>
                </a:solidFill>
                <a:latin typeface="Arial MT"/>
                <a:cs typeface="Arial MT"/>
              </a:rPr>
              <a:t>personnalités</a:t>
            </a:r>
            <a:r>
              <a:rPr sz="1250" spc="40" dirty="0">
                <a:solidFill>
                  <a:srgbClr val="09417D"/>
                </a:solidFill>
                <a:latin typeface="Arial MT"/>
                <a:cs typeface="Arial MT"/>
              </a:rPr>
              <a:t> </a:t>
            </a:r>
            <a:r>
              <a:rPr sz="1250" spc="-65" dirty="0">
                <a:solidFill>
                  <a:srgbClr val="09417D"/>
                </a:solidFill>
                <a:latin typeface="Arial MT"/>
                <a:cs typeface="Arial MT"/>
              </a:rPr>
              <a:t>désignées</a:t>
            </a:r>
            <a:r>
              <a:rPr sz="1250" spc="40" dirty="0">
                <a:solidFill>
                  <a:srgbClr val="09417D"/>
                </a:solidFill>
                <a:latin typeface="Arial MT"/>
                <a:cs typeface="Arial MT"/>
              </a:rPr>
              <a:t> </a:t>
            </a:r>
            <a:r>
              <a:rPr sz="1250" dirty="0">
                <a:solidFill>
                  <a:srgbClr val="09417D"/>
                </a:solidFill>
                <a:latin typeface="Arial MT"/>
                <a:cs typeface="Arial MT"/>
              </a:rPr>
              <a:t>pour</a:t>
            </a:r>
            <a:r>
              <a:rPr sz="1250" spc="40" dirty="0">
                <a:solidFill>
                  <a:srgbClr val="09417D"/>
                </a:solidFill>
                <a:latin typeface="Arial MT"/>
                <a:cs typeface="Arial MT"/>
              </a:rPr>
              <a:t> </a:t>
            </a:r>
            <a:r>
              <a:rPr sz="1250" spc="-10" dirty="0">
                <a:solidFill>
                  <a:srgbClr val="09417D"/>
                </a:solidFill>
                <a:latin typeface="Arial MT"/>
                <a:cs typeface="Arial MT"/>
              </a:rPr>
              <a:t>leurs</a:t>
            </a:r>
            <a:r>
              <a:rPr sz="1250" spc="40" dirty="0">
                <a:solidFill>
                  <a:srgbClr val="09417D"/>
                </a:solidFill>
                <a:latin typeface="Arial MT"/>
                <a:cs typeface="Arial MT"/>
              </a:rPr>
              <a:t> </a:t>
            </a:r>
            <a:r>
              <a:rPr sz="1250" spc="-55" dirty="0">
                <a:solidFill>
                  <a:srgbClr val="09417D"/>
                </a:solidFill>
                <a:latin typeface="Arial MT"/>
                <a:cs typeface="Arial MT"/>
              </a:rPr>
              <a:t>compétences</a:t>
            </a:r>
            <a:r>
              <a:rPr sz="1250" spc="45" dirty="0">
                <a:solidFill>
                  <a:srgbClr val="09417D"/>
                </a:solidFill>
                <a:latin typeface="Arial MT"/>
                <a:cs typeface="Arial MT"/>
              </a:rPr>
              <a:t> </a:t>
            </a:r>
            <a:r>
              <a:rPr sz="1250" dirty="0">
                <a:solidFill>
                  <a:srgbClr val="09417D"/>
                </a:solidFill>
                <a:latin typeface="Arial MT"/>
                <a:cs typeface="Arial MT"/>
              </a:rPr>
              <a:t>en</a:t>
            </a:r>
            <a:r>
              <a:rPr sz="1250" spc="40" dirty="0">
                <a:solidFill>
                  <a:srgbClr val="09417D"/>
                </a:solidFill>
                <a:latin typeface="Arial MT"/>
                <a:cs typeface="Arial MT"/>
              </a:rPr>
              <a:t> </a:t>
            </a:r>
            <a:r>
              <a:rPr sz="1250" spc="-20" dirty="0">
                <a:solidFill>
                  <a:srgbClr val="09417D"/>
                </a:solidFill>
                <a:latin typeface="Arial MT"/>
                <a:cs typeface="Arial MT"/>
              </a:rPr>
              <a:t>matière</a:t>
            </a:r>
            <a:r>
              <a:rPr sz="1250" spc="40" dirty="0">
                <a:solidFill>
                  <a:srgbClr val="09417D"/>
                </a:solidFill>
                <a:latin typeface="Arial MT"/>
                <a:cs typeface="Arial MT"/>
              </a:rPr>
              <a:t> </a:t>
            </a:r>
            <a:r>
              <a:rPr sz="1250" spc="-25" dirty="0">
                <a:solidFill>
                  <a:srgbClr val="09417D"/>
                </a:solidFill>
                <a:latin typeface="Arial MT"/>
                <a:cs typeface="Arial MT"/>
              </a:rPr>
              <a:t>scientifique,</a:t>
            </a:r>
            <a:r>
              <a:rPr sz="1250" spc="40" dirty="0">
                <a:solidFill>
                  <a:srgbClr val="09417D"/>
                </a:solidFill>
                <a:latin typeface="Arial MT"/>
                <a:cs typeface="Arial MT"/>
              </a:rPr>
              <a:t> </a:t>
            </a:r>
            <a:r>
              <a:rPr sz="1250" spc="-10" dirty="0">
                <a:solidFill>
                  <a:srgbClr val="09417D"/>
                </a:solidFill>
                <a:latin typeface="Arial MT"/>
                <a:cs typeface="Arial MT"/>
              </a:rPr>
              <a:t>culturelle,</a:t>
            </a:r>
            <a:r>
              <a:rPr sz="1250" spc="40" dirty="0">
                <a:solidFill>
                  <a:srgbClr val="09417D"/>
                </a:solidFill>
                <a:latin typeface="Arial MT"/>
                <a:cs typeface="Arial MT"/>
              </a:rPr>
              <a:t> </a:t>
            </a:r>
            <a:r>
              <a:rPr sz="1250" spc="-20" dirty="0">
                <a:solidFill>
                  <a:srgbClr val="09417D"/>
                </a:solidFill>
                <a:latin typeface="Arial MT"/>
                <a:cs typeface="Arial MT"/>
              </a:rPr>
              <a:t>industrielle</a:t>
            </a:r>
            <a:r>
              <a:rPr sz="1250" spc="45" dirty="0">
                <a:solidFill>
                  <a:srgbClr val="09417D"/>
                </a:solidFill>
                <a:latin typeface="Arial MT"/>
                <a:cs typeface="Arial MT"/>
              </a:rPr>
              <a:t> </a:t>
            </a:r>
            <a:r>
              <a:rPr sz="1250" dirty="0">
                <a:solidFill>
                  <a:srgbClr val="09417D"/>
                </a:solidFill>
                <a:latin typeface="Arial MT"/>
                <a:cs typeface="Arial MT"/>
              </a:rPr>
              <a:t>et</a:t>
            </a:r>
            <a:r>
              <a:rPr sz="1250" spc="40" dirty="0">
                <a:solidFill>
                  <a:srgbClr val="09417D"/>
                </a:solidFill>
                <a:latin typeface="Arial MT"/>
                <a:cs typeface="Arial MT"/>
              </a:rPr>
              <a:t> </a:t>
            </a:r>
            <a:r>
              <a:rPr sz="1250" spc="-45" dirty="0">
                <a:solidFill>
                  <a:srgbClr val="09417D"/>
                </a:solidFill>
                <a:latin typeface="Arial MT"/>
                <a:cs typeface="Arial MT"/>
              </a:rPr>
              <a:t>économique</a:t>
            </a:r>
            <a:r>
              <a:rPr sz="1250" spc="40" dirty="0">
                <a:solidFill>
                  <a:srgbClr val="09417D"/>
                </a:solidFill>
                <a:latin typeface="Arial MT"/>
                <a:cs typeface="Arial MT"/>
              </a:rPr>
              <a:t> </a:t>
            </a:r>
            <a:r>
              <a:rPr sz="1250" dirty="0">
                <a:solidFill>
                  <a:srgbClr val="09417D"/>
                </a:solidFill>
                <a:latin typeface="Arial MT"/>
                <a:cs typeface="Arial MT"/>
              </a:rPr>
              <a:t>:</a:t>
            </a:r>
            <a:r>
              <a:rPr sz="1250" spc="40" dirty="0">
                <a:solidFill>
                  <a:srgbClr val="09417D"/>
                </a:solidFill>
                <a:latin typeface="Arial MT"/>
                <a:cs typeface="Arial MT"/>
              </a:rPr>
              <a:t> </a:t>
            </a:r>
            <a:r>
              <a:rPr sz="1250" spc="-30" dirty="0">
                <a:solidFill>
                  <a:srgbClr val="09417D"/>
                </a:solidFill>
                <a:latin typeface="Arial MT"/>
                <a:cs typeface="Arial MT"/>
              </a:rPr>
              <a:t>Florence</a:t>
            </a:r>
            <a:r>
              <a:rPr sz="1250" spc="40" dirty="0">
                <a:solidFill>
                  <a:srgbClr val="09417D"/>
                </a:solidFill>
                <a:latin typeface="Arial MT"/>
                <a:cs typeface="Arial MT"/>
              </a:rPr>
              <a:t> </a:t>
            </a:r>
            <a:r>
              <a:rPr sz="1250" spc="-85" dirty="0">
                <a:solidFill>
                  <a:srgbClr val="09417D"/>
                </a:solidFill>
                <a:latin typeface="Arial MT"/>
                <a:cs typeface="Arial MT"/>
              </a:rPr>
              <a:t>BABONNEAU</a:t>
            </a:r>
            <a:r>
              <a:rPr sz="1250" spc="45" dirty="0">
                <a:solidFill>
                  <a:srgbClr val="09417D"/>
                </a:solidFill>
                <a:latin typeface="Arial MT"/>
                <a:cs typeface="Arial MT"/>
              </a:rPr>
              <a:t> </a:t>
            </a:r>
            <a:r>
              <a:rPr sz="1250" spc="-20" dirty="0">
                <a:solidFill>
                  <a:srgbClr val="09417D"/>
                </a:solidFill>
                <a:latin typeface="Arial MT"/>
                <a:cs typeface="Arial MT"/>
              </a:rPr>
              <a:t>(directrice</a:t>
            </a:r>
            <a:r>
              <a:rPr sz="1250" spc="40" dirty="0">
                <a:solidFill>
                  <a:srgbClr val="09417D"/>
                </a:solidFill>
                <a:latin typeface="Arial MT"/>
                <a:cs typeface="Arial MT"/>
              </a:rPr>
              <a:t> </a:t>
            </a:r>
            <a:r>
              <a:rPr sz="1250" dirty="0">
                <a:solidFill>
                  <a:srgbClr val="09417D"/>
                </a:solidFill>
                <a:latin typeface="Arial MT"/>
                <a:cs typeface="Arial MT"/>
              </a:rPr>
              <a:t>de</a:t>
            </a:r>
            <a:r>
              <a:rPr sz="1250" spc="40" dirty="0">
                <a:solidFill>
                  <a:srgbClr val="09417D"/>
                </a:solidFill>
                <a:latin typeface="Arial MT"/>
                <a:cs typeface="Arial MT"/>
              </a:rPr>
              <a:t> </a:t>
            </a:r>
            <a:r>
              <a:rPr sz="1250" spc="-45" dirty="0">
                <a:solidFill>
                  <a:srgbClr val="09417D"/>
                </a:solidFill>
                <a:latin typeface="Arial MT"/>
                <a:cs typeface="Arial MT"/>
              </a:rPr>
              <a:t>Recherche </a:t>
            </a:r>
            <a:r>
              <a:rPr sz="1250" spc="-110" dirty="0">
                <a:solidFill>
                  <a:srgbClr val="09417D"/>
                </a:solidFill>
                <a:latin typeface="Arial MT"/>
                <a:cs typeface="Arial MT"/>
              </a:rPr>
              <a:t>CNRS,</a:t>
            </a:r>
            <a:r>
              <a:rPr sz="1250" dirty="0">
                <a:solidFill>
                  <a:srgbClr val="09417D"/>
                </a:solidFill>
                <a:latin typeface="Arial MT"/>
                <a:cs typeface="Arial MT"/>
              </a:rPr>
              <a:t> </a:t>
            </a:r>
            <a:r>
              <a:rPr sz="1250" spc="-95" dirty="0">
                <a:solidFill>
                  <a:srgbClr val="09417D"/>
                </a:solidFill>
                <a:latin typeface="Arial MT"/>
                <a:cs typeface="Arial MT"/>
              </a:rPr>
              <a:t>LCMPC</a:t>
            </a:r>
            <a:r>
              <a:rPr sz="1250" spc="5" dirty="0">
                <a:solidFill>
                  <a:srgbClr val="09417D"/>
                </a:solidFill>
                <a:latin typeface="Arial MT"/>
                <a:cs typeface="Arial MT"/>
              </a:rPr>
              <a:t> </a:t>
            </a:r>
            <a:r>
              <a:rPr sz="1250" spc="-55" dirty="0">
                <a:solidFill>
                  <a:srgbClr val="09417D"/>
                </a:solidFill>
                <a:latin typeface="Arial MT"/>
                <a:cs typeface="Arial MT"/>
              </a:rPr>
              <a:t>Sorbonne</a:t>
            </a:r>
            <a:r>
              <a:rPr sz="1250" dirty="0">
                <a:solidFill>
                  <a:srgbClr val="09417D"/>
                </a:solidFill>
                <a:latin typeface="Arial MT"/>
                <a:cs typeface="Arial MT"/>
              </a:rPr>
              <a:t> </a:t>
            </a:r>
            <a:r>
              <a:rPr sz="1250" spc="-50" dirty="0">
                <a:solidFill>
                  <a:srgbClr val="09417D"/>
                </a:solidFill>
                <a:latin typeface="Arial MT"/>
                <a:cs typeface="Arial MT"/>
              </a:rPr>
              <a:t>Université),</a:t>
            </a:r>
            <a:r>
              <a:rPr sz="1250" spc="5" dirty="0">
                <a:solidFill>
                  <a:srgbClr val="09417D"/>
                </a:solidFill>
                <a:latin typeface="Arial MT"/>
                <a:cs typeface="Arial MT"/>
              </a:rPr>
              <a:t> </a:t>
            </a:r>
            <a:r>
              <a:rPr sz="1250" spc="-40" dirty="0">
                <a:solidFill>
                  <a:srgbClr val="09417D"/>
                </a:solidFill>
                <a:latin typeface="Arial MT"/>
                <a:cs typeface="Arial MT"/>
              </a:rPr>
              <a:t>Jean-</a:t>
            </a:r>
            <a:r>
              <a:rPr sz="1250" spc="-35" dirty="0">
                <a:solidFill>
                  <a:srgbClr val="09417D"/>
                </a:solidFill>
                <a:latin typeface="Arial MT"/>
                <a:cs typeface="Arial MT"/>
              </a:rPr>
              <a:t>Marc</a:t>
            </a:r>
            <a:r>
              <a:rPr sz="1250" spc="5" dirty="0">
                <a:solidFill>
                  <a:srgbClr val="09417D"/>
                </a:solidFill>
                <a:latin typeface="Arial MT"/>
                <a:cs typeface="Arial MT"/>
              </a:rPr>
              <a:t> </a:t>
            </a:r>
            <a:r>
              <a:rPr sz="1250" spc="-85" dirty="0">
                <a:solidFill>
                  <a:srgbClr val="09417D"/>
                </a:solidFill>
                <a:latin typeface="Arial MT"/>
                <a:cs typeface="Arial MT"/>
              </a:rPr>
              <a:t>PETIT</a:t>
            </a:r>
            <a:r>
              <a:rPr sz="1250" dirty="0">
                <a:solidFill>
                  <a:srgbClr val="09417D"/>
                </a:solidFill>
                <a:latin typeface="Arial MT"/>
                <a:cs typeface="Arial MT"/>
              </a:rPr>
              <a:t> </a:t>
            </a:r>
            <a:r>
              <a:rPr sz="1250" spc="-130" dirty="0">
                <a:solidFill>
                  <a:srgbClr val="09417D"/>
                </a:solidFill>
                <a:latin typeface="Arial MT"/>
                <a:cs typeface="Arial MT"/>
              </a:rPr>
              <a:t>(PU</a:t>
            </a:r>
            <a:r>
              <a:rPr sz="1250" spc="5" dirty="0">
                <a:solidFill>
                  <a:srgbClr val="09417D"/>
                </a:solidFill>
                <a:latin typeface="Arial MT"/>
                <a:cs typeface="Arial MT"/>
              </a:rPr>
              <a:t> </a:t>
            </a:r>
            <a:r>
              <a:rPr sz="1250" spc="-95" dirty="0">
                <a:solidFill>
                  <a:srgbClr val="09417D"/>
                </a:solidFill>
                <a:latin typeface="Arial MT"/>
                <a:cs typeface="Arial MT"/>
              </a:rPr>
              <a:t>INSA</a:t>
            </a:r>
            <a:r>
              <a:rPr sz="1250" dirty="0">
                <a:solidFill>
                  <a:srgbClr val="09417D"/>
                </a:solidFill>
                <a:latin typeface="Arial MT"/>
                <a:cs typeface="Arial MT"/>
              </a:rPr>
              <a:t> </a:t>
            </a:r>
            <a:r>
              <a:rPr sz="1250" spc="-50" dirty="0">
                <a:solidFill>
                  <a:srgbClr val="09417D"/>
                </a:solidFill>
                <a:latin typeface="Arial MT"/>
                <a:cs typeface="Arial MT"/>
              </a:rPr>
              <a:t>Lyon,</a:t>
            </a:r>
            <a:r>
              <a:rPr sz="1250" spc="5" dirty="0">
                <a:solidFill>
                  <a:srgbClr val="09417D"/>
                </a:solidFill>
                <a:latin typeface="Arial MT"/>
                <a:cs typeface="Arial MT"/>
              </a:rPr>
              <a:t> </a:t>
            </a:r>
            <a:r>
              <a:rPr sz="1250" spc="-25" dirty="0">
                <a:solidFill>
                  <a:srgbClr val="09417D"/>
                </a:solidFill>
                <a:latin typeface="Arial MT"/>
                <a:cs typeface="Arial MT"/>
              </a:rPr>
              <a:t>directeur</a:t>
            </a:r>
            <a:r>
              <a:rPr sz="1250" spc="5" dirty="0">
                <a:solidFill>
                  <a:srgbClr val="09417D"/>
                </a:solidFill>
                <a:latin typeface="Arial MT"/>
                <a:cs typeface="Arial MT"/>
              </a:rPr>
              <a:t> </a:t>
            </a:r>
            <a:r>
              <a:rPr sz="1250" spc="-90" dirty="0">
                <a:solidFill>
                  <a:srgbClr val="09417D"/>
                </a:solidFill>
                <a:latin typeface="Arial MT"/>
                <a:cs typeface="Arial MT"/>
              </a:rPr>
              <a:t>LIRIS),</a:t>
            </a:r>
            <a:r>
              <a:rPr sz="1250" dirty="0">
                <a:solidFill>
                  <a:srgbClr val="09417D"/>
                </a:solidFill>
                <a:latin typeface="Arial MT"/>
                <a:cs typeface="Arial MT"/>
              </a:rPr>
              <a:t> </a:t>
            </a:r>
            <a:r>
              <a:rPr sz="1250" spc="-60" dirty="0">
                <a:solidFill>
                  <a:srgbClr val="09417D"/>
                </a:solidFill>
                <a:latin typeface="Arial MT"/>
                <a:cs typeface="Arial MT"/>
              </a:rPr>
              <a:t>Hervé</a:t>
            </a:r>
            <a:r>
              <a:rPr sz="1250" spc="5" dirty="0">
                <a:solidFill>
                  <a:srgbClr val="09417D"/>
                </a:solidFill>
                <a:latin typeface="Arial MT"/>
                <a:cs typeface="Arial MT"/>
              </a:rPr>
              <a:t> </a:t>
            </a:r>
            <a:r>
              <a:rPr sz="1250" spc="-120" dirty="0">
                <a:solidFill>
                  <a:srgbClr val="09417D"/>
                </a:solidFill>
                <a:latin typeface="Arial MT"/>
                <a:cs typeface="Arial MT"/>
              </a:rPr>
              <a:t>PREVOTEAU</a:t>
            </a:r>
            <a:r>
              <a:rPr sz="1250" dirty="0">
                <a:solidFill>
                  <a:srgbClr val="09417D"/>
                </a:solidFill>
                <a:latin typeface="Arial MT"/>
                <a:cs typeface="Arial MT"/>
              </a:rPr>
              <a:t> </a:t>
            </a:r>
            <a:r>
              <a:rPr sz="1250" spc="-30" dirty="0">
                <a:solidFill>
                  <a:srgbClr val="09417D"/>
                </a:solidFill>
                <a:latin typeface="Arial MT"/>
                <a:cs typeface="Arial MT"/>
              </a:rPr>
              <a:t>(directeur</a:t>
            </a:r>
            <a:r>
              <a:rPr sz="1250" spc="5" dirty="0">
                <a:solidFill>
                  <a:srgbClr val="09417D"/>
                </a:solidFill>
                <a:latin typeface="Arial MT"/>
                <a:cs typeface="Arial MT"/>
              </a:rPr>
              <a:t> </a:t>
            </a:r>
            <a:r>
              <a:rPr sz="1250" spc="-40" dirty="0">
                <a:solidFill>
                  <a:srgbClr val="09417D"/>
                </a:solidFill>
                <a:latin typeface="Arial MT"/>
                <a:cs typeface="Arial MT"/>
              </a:rPr>
              <a:t>Biopôle</a:t>
            </a:r>
            <a:r>
              <a:rPr sz="1250" spc="5" dirty="0">
                <a:solidFill>
                  <a:srgbClr val="09417D"/>
                </a:solidFill>
                <a:latin typeface="Arial MT"/>
                <a:cs typeface="Arial MT"/>
              </a:rPr>
              <a:t> </a:t>
            </a:r>
            <a:r>
              <a:rPr sz="1250" spc="-30" dirty="0">
                <a:solidFill>
                  <a:srgbClr val="09417D"/>
                </a:solidFill>
                <a:latin typeface="Arial MT"/>
                <a:cs typeface="Arial MT"/>
              </a:rPr>
              <a:t>Clermont</a:t>
            </a:r>
            <a:r>
              <a:rPr sz="1250" dirty="0">
                <a:solidFill>
                  <a:srgbClr val="09417D"/>
                </a:solidFill>
                <a:latin typeface="Arial MT"/>
                <a:cs typeface="Arial MT"/>
              </a:rPr>
              <a:t> </a:t>
            </a:r>
            <a:r>
              <a:rPr sz="1250" spc="-10" dirty="0" err="1">
                <a:solidFill>
                  <a:srgbClr val="09417D"/>
                </a:solidFill>
                <a:latin typeface="Arial MT"/>
                <a:cs typeface="Arial MT"/>
              </a:rPr>
              <a:t>Limagne</a:t>
            </a:r>
            <a:r>
              <a:rPr sz="1250" spc="-10" dirty="0">
                <a:solidFill>
                  <a:srgbClr val="09417D"/>
                </a:solidFill>
                <a:latin typeface="Arial MT"/>
                <a:cs typeface="Arial MT"/>
              </a:rPr>
              <a:t>)</a:t>
            </a:r>
            <a:r>
              <a:rPr lang="fr-FR" sz="1250" spc="-10" dirty="0">
                <a:solidFill>
                  <a:srgbClr val="09417D"/>
                </a:solidFill>
                <a:latin typeface="Arial MT"/>
                <a:cs typeface="Arial MT"/>
              </a:rPr>
              <a:t>, Nadia AUCLAIR (Présidente et co-fondatrice BIOUPP), Geoffrey PERCHET (Chargé de mission), Gilles PETITET (Directeur Technique)</a:t>
            </a:r>
            <a:endParaRPr sz="1250" dirty="0">
              <a:latin typeface="Arial MT"/>
              <a:cs typeface="Arial MT"/>
            </a:endParaRPr>
          </a:p>
          <a:p>
            <a:pPr marL="12700">
              <a:lnSpc>
                <a:spcPct val="100000"/>
              </a:lnSpc>
              <a:spcBef>
                <a:spcPts val="150"/>
              </a:spcBef>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70" dirty="0">
                <a:solidFill>
                  <a:srgbClr val="BD3249"/>
                </a:solidFill>
                <a:latin typeface="Arial MT"/>
                <a:cs typeface="Arial MT"/>
              </a:rPr>
              <a:t>de</a:t>
            </a:r>
            <a:r>
              <a:rPr sz="1250" spc="-20" dirty="0">
                <a:solidFill>
                  <a:srgbClr val="BD3249"/>
                </a:solidFill>
                <a:latin typeface="Arial MT"/>
                <a:cs typeface="Arial MT"/>
              </a:rPr>
              <a:t> d</a:t>
            </a:r>
            <a:r>
              <a:rPr sz="1200" spc="-20" dirty="0">
                <a:solidFill>
                  <a:srgbClr val="BD3249"/>
                </a:solidFill>
                <a:latin typeface="Tahoma"/>
                <a:cs typeface="Tahoma"/>
              </a:rPr>
              <a:t>r</a:t>
            </a:r>
            <a:r>
              <a:rPr sz="1250" spc="-20" dirty="0">
                <a:solidFill>
                  <a:srgbClr val="BD3249"/>
                </a:solidFill>
                <a:latin typeface="Arial MT"/>
                <a:cs typeface="Arial MT"/>
              </a:rPr>
              <a:t>oi</a:t>
            </a:r>
            <a:r>
              <a:rPr sz="1200" spc="-20" dirty="0">
                <a:solidFill>
                  <a:srgbClr val="BD3249"/>
                </a:solidFill>
                <a:latin typeface="Tahoma"/>
                <a:cs typeface="Tahoma"/>
              </a:rPr>
              <a:t>t</a:t>
            </a:r>
            <a:endParaRPr sz="1200" dirty="0">
              <a:latin typeface="Tahoma"/>
              <a:cs typeface="Tahoma"/>
            </a:endParaRPr>
          </a:p>
          <a:p>
            <a:pPr marL="12700">
              <a:lnSpc>
                <a:spcPct val="100000"/>
              </a:lnSpc>
              <a:spcBef>
                <a:spcPts val="150"/>
              </a:spcBef>
            </a:pPr>
            <a:r>
              <a:rPr sz="1250" spc="-50" dirty="0">
                <a:solidFill>
                  <a:srgbClr val="09417D"/>
                </a:solidFill>
                <a:latin typeface="Arial MT"/>
                <a:cs typeface="Arial MT"/>
              </a:rPr>
              <a:t>Mathias</a:t>
            </a:r>
            <a:r>
              <a:rPr sz="1250" spc="-5" dirty="0">
                <a:solidFill>
                  <a:srgbClr val="09417D"/>
                </a:solidFill>
                <a:latin typeface="Arial MT"/>
                <a:cs typeface="Arial MT"/>
              </a:rPr>
              <a:t> </a:t>
            </a:r>
            <a:r>
              <a:rPr sz="1250" spc="-114" dirty="0">
                <a:solidFill>
                  <a:srgbClr val="09417D"/>
                </a:solidFill>
                <a:latin typeface="Arial MT"/>
                <a:cs typeface="Arial MT"/>
              </a:rPr>
              <a:t>BERNARD,</a:t>
            </a:r>
            <a:r>
              <a:rPr sz="1250" spc="-5" dirty="0">
                <a:solidFill>
                  <a:srgbClr val="09417D"/>
                </a:solidFill>
                <a:latin typeface="Arial MT"/>
                <a:cs typeface="Arial MT"/>
              </a:rPr>
              <a:t> </a:t>
            </a:r>
            <a:r>
              <a:rPr sz="1250" spc="-40" dirty="0">
                <a:solidFill>
                  <a:srgbClr val="09417D"/>
                </a:solidFill>
                <a:latin typeface="Arial MT"/>
                <a:cs typeface="Arial MT"/>
              </a:rPr>
              <a:t>président</a:t>
            </a:r>
            <a:r>
              <a:rPr sz="1250" spc="-5" dirty="0">
                <a:solidFill>
                  <a:srgbClr val="09417D"/>
                </a:solidFill>
                <a:latin typeface="Arial MT"/>
                <a:cs typeface="Arial MT"/>
              </a:rPr>
              <a:t> </a:t>
            </a:r>
            <a:r>
              <a:rPr sz="1250" spc="-65" dirty="0">
                <a:solidFill>
                  <a:srgbClr val="09417D"/>
                </a:solidFill>
                <a:latin typeface="Arial MT"/>
                <a:cs typeface="Arial MT"/>
              </a:rPr>
              <a:t>de</a:t>
            </a:r>
            <a:r>
              <a:rPr sz="1250" spc="-5" dirty="0">
                <a:solidFill>
                  <a:srgbClr val="09417D"/>
                </a:solidFill>
                <a:latin typeface="Arial MT"/>
                <a:cs typeface="Arial MT"/>
              </a:rPr>
              <a:t> </a:t>
            </a:r>
            <a:r>
              <a:rPr sz="1250" spc="-55" dirty="0" err="1">
                <a:solidFill>
                  <a:srgbClr val="09417D"/>
                </a:solidFill>
                <a:latin typeface="Arial MT"/>
                <a:cs typeface="Arial MT"/>
              </a:rPr>
              <a:t>l'EPE</a:t>
            </a:r>
            <a:r>
              <a:rPr sz="1250" spc="-5" dirty="0">
                <a:solidFill>
                  <a:srgbClr val="09417D"/>
                </a:solidFill>
                <a:latin typeface="Arial MT"/>
                <a:cs typeface="Arial MT"/>
              </a:rPr>
              <a:t> </a:t>
            </a:r>
            <a:r>
              <a:rPr sz="1250" spc="-25" dirty="0">
                <a:solidFill>
                  <a:srgbClr val="09417D"/>
                </a:solidFill>
                <a:latin typeface="Arial MT"/>
                <a:cs typeface="Arial MT"/>
              </a:rPr>
              <a:t>UCA</a:t>
            </a:r>
            <a:endParaRPr lang="fr-FR" sz="1250" spc="-25" dirty="0">
              <a:solidFill>
                <a:srgbClr val="09417D"/>
              </a:solidFill>
              <a:latin typeface="Arial MT"/>
              <a:cs typeface="Arial MT"/>
            </a:endParaRPr>
          </a:p>
          <a:p>
            <a:pPr marL="12700">
              <a:lnSpc>
                <a:spcPct val="100000"/>
              </a:lnSpc>
              <a:spcBef>
                <a:spcPts val="150"/>
              </a:spcBef>
            </a:pPr>
            <a:r>
              <a:rPr lang="fr-FR" sz="1250" spc="-25" dirty="0">
                <a:solidFill>
                  <a:srgbClr val="09417D"/>
                </a:solidFill>
                <a:latin typeface="Arial MT"/>
                <a:cs typeface="Arial MT"/>
              </a:rPr>
              <a:t>Vanessa PREVOT, suppléante – VP Recherche UCA</a:t>
            </a:r>
            <a:endParaRPr sz="1250" dirty="0">
              <a:latin typeface="Arial MT"/>
              <a:cs typeface="Arial MT"/>
            </a:endParaRPr>
          </a:p>
          <a:p>
            <a:pPr marL="12700" marR="6518909">
              <a:lnSpc>
                <a:spcPct val="110000"/>
              </a:lnSpc>
            </a:pPr>
            <a:r>
              <a:rPr sz="1250" spc="-70" dirty="0">
                <a:solidFill>
                  <a:srgbClr val="09417D"/>
                </a:solidFill>
                <a:latin typeface="Arial MT"/>
                <a:cs typeface="Arial MT"/>
              </a:rPr>
              <a:t>Sophie</a:t>
            </a:r>
            <a:r>
              <a:rPr sz="1250" spc="15" dirty="0">
                <a:solidFill>
                  <a:srgbClr val="09417D"/>
                </a:solidFill>
                <a:latin typeface="Arial MT"/>
                <a:cs typeface="Arial MT"/>
              </a:rPr>
              <a:t> </a:t>
            </a:r>
            <a:r>
              <a:rPr sz="1250" spc="-85" dirty="0">
                <a:solidFill>
                  <a:srgbClr val="09417D"/>
                </a:solidFill>
                <a:latin typeface="Arial MT"/>
                <a:cs typeface="Arial MT"/>
              </a:rPr>
              <a:t>COMMEREUC,</a:t>
            </a:r>
            <a:r>
              <a:rPr sz="1250" spc="15" dirty="0">
                <a:solidFill>
                  <a:srgbClr val="09417D"/>
                </a:solidFill>
                <a:latin typeface="Arial MT"/>
                <a:cs typeface="Arial MT"/>
              </a:rPr>
              <a:t> </a:t>
            </a:r>
            <a:r>
              <a:rPr sz="1250" spc="-25" dirty="0">
                <a:solidFill>
                  <a:srgbClr val="09417D"/>
                </a:solidFill>
                <a:latin typeface="Arial MT"/>
                <a:cs typeface="Arial MT"/>
              </a:rPr>
              <a:t>directrice</a:t>
            </a:r>
            <a:r>
              <a:rPr sz="1250" spc="15" dirty="0">
                <a:solidFill>
                  <a:srgbClr val="09417D"/>
                </a:solidFill>
                <a:latin typeface="Arial MT"/>
                <a:cs typeface="Arial MT"/>
              </a:rPr>
              <a:t> </a:t>
            </a:r>
            <a:r>
              <a:rPr sz="1250" spc="-65" dirty="0">
                <a:solidFill>
                  <a:srgbClr val="09417D"/>
                </a:solidFill>
                <a:latin typeface="Arial MT"/>
                <a:cs typeface="Arial MT"/>
              </a:rPr>
              <a:t>générale</a:t>
            </a:r>
            <a:r>
              <a:rPr sz="1250" spc="15" dirty="0">
                <a:solidFill>
                  <a:srgbClr val="09417D"/>
                </a:solidFill>
                <a:latin typeface="Arial MT"/>
                <a:cs typeface="Arial MT"/>
              </a:rPr>
              <a:t> </a:t>
            </a:r>
            <a:r>
              <a:rPr sz="1250" spc="-30" dirty="0">
                <a:solidFill>
                  <a:srgbClr val="09417D"/>
                </a:solidFill>
                <a:latin typeface="Arial MT"/>
                <a:cs typeface="Arial MT"/>
              </a:rPr>
              <a:t>Clermont</a:t>
            </a:r>
            <a:r>
              <a:rPr sz="1250" spc="15" dirty="0">
                <a:solidFill>
                  <a:srgbClr val="09417D"/>
                </a:solidFill>
                <a:latin typeface="Arial MT"/>
                <a:cs typeface="Arial MT"/>
              </a:rPr>
              <a:t> </a:t>
            </a:r>
            <a:r>
              <a:rPr sz="1250" spc="-70" dirty="0">
                <a:solidFill>
                  <a:srgbClr val="09417D"/>
                </a:solidFill>
                <a:latin typeface="Arial MT"/>
                <a:cs typeface="Arial MT"/>
              </a:rPr>
              <a:t>Auvergne</a:t>
            </a:r>
            <a:r>
              <a:rPr sz="1250" spc="15" dirty="0">
                <a:solidFill>
                  <a:srgbClr val="09417D"/>
                </a:solidFill>
                <a:latin typeface="Arial MT"/>
                <a:cs typeface="Arial MT"/>
              </a:rPr>
              <a:t> </a:t>
            </a:r>
            <a:r>
              <a:rPr sz="1250" spc="-105" dirty="0">
                <a:solidFill>
                  <a:srgbClr val="09417D"/>
                </a:solidFill>
                <a:latin typeface="Arial MT"/>
                <a:cs typeface="Arial MT"/>
              </a:rPr>
              <a:t>INP </a:t>
            </a:r>
            <a:endParaRPr lang="fr-FR" sz="1250" spc="-105" dirty="0">
              <a:solidFill>
                <a:srgbClr val="09417D"/>
              </a:solidFill>
              <a:latin typeface="Arial MT"/>
              <a:cs typeface="Arial MT"/>
            </a:endParaRPr>
          </a:p>
          <a:p>
            <a:pPr marL="12700" marR="6518909">
              <a:lnSpc>
                <a:spcPct val="110000"/>
              </a:lnSpc>
            </a:pPr>
            <a:r>
              <a:rPr sz="1250" spc="-35" dirty="0" err="1">
                <a:solidFill>
                  <a:srgbClr val="BD3249"/>
                </a:solidFill>
                <a:latin typeface="Arial MT"/>
                <a:cs typeface="Arial MT"/>
              </a:rPr>
              <a:t>In</a:t>
            </a:r>
            <a:r>
              <a:rPr sz="1200" spc="-35" dirty="0" err="1">
                <a:solidFill>
                  <a:srgbClr val="BD3249"/>
                </a:solidFill>
                <a:latin typeface="Tahoma"/>
                <a:cs typeface="Tahoma"/>
              </a:rPr>
              <a:t>v</a:t>
            </a:r>
            <a:r>
              <a:rPr sz="1250" spc="-35" dirty="0" err="1">
                <a:solidFill>
                  <a:srgbClr val="BD3249"/>
                </a:solidFill>
                <a:latin typeface="Arial MT"/>
                <a:cs typeface="Arial MT"/>
              </a:rPr>
              <a:t>i</a:t>
            </a:r>
            <a:r>
              <a:rPr sz="1200" spc="-35" dirty="0" err="1">
                <a:solidFill>
                  <a:srgbClr val="BD3249"/>
                </a:solidFill>
                <a:latin typeface="Tahoma"/>
                <a:cs typeface="Tahoma"/>
              </a:rPr>
              <a:t>t</a:t>
            </a:r>
            <a:r>
              <a:rPr sz="1250" spc="-35" dirty="0" err="1">
                <a:solidFill>
                  <a:srgbClr val="BD3249"/>
                </a:solidFill>
                <a:latin typeface="Arial MT"/>
                <a:cs typeface="Arial MT"/>
              </a:rPr>
              <a:t>é</a:t>
            </a:r>
            <a:r>
              <a:rPr sz="1200" spc="-35" dirty="0" err="1">
                <a:solidFill>
                  <a:srgbClr val="BD3249"/>
                </a:solidFill>
                <a:latin typeface="Tahoma"/>
                <a:cs typeface="Tahoma"/>
              </a:rPr>
              <a:t>s</a:t>
            </a:r>
            <a:r>
              <a:rPr sz="1200" spc="-30" dirty="0">
                <a:solidFill>
                  <a:srgbClr val="BD3249"/>
                </a:solidFill>
                <a:latin typeface="Tahoma"/>
                <a:cs typeface="Tahoma"/>
              </a:rPr>
              <a:t> </a:t>
            </a:r>
            <a:r>
              <a:rPr sz="1250" spc="-10" dirty="0">
                <a:solidFill>
                  <a:srgbClr val="BD3249"/>
                </a:solidFill>
                <a:latin typeface="Arial MT"/>
                <a:cs typeface="Arial MT"/>
              </a:rPr>
              <a:t>pe</a:t>
            </a:r>
            <a:r>
              <a:rPr sz="1200" spc="-10" dirty="0">
                <a:solidFill>
                  <a:srgbClr val="BD3249"/>
                </a:solidFill>
                <a:latin typeface="Tahoma"/>
                <a:cs typeface="Tahoma"/>
              </a:rPr>
              <a:t>r</a:t>
            </a:r>
            <a:r>
              <a:rPr sz="1250" spc="-10" dirty="0">
                <a:solidFill>
                  <a:srgbClr val="BD3249"/>
                </a:solidFill>
                <a:latin typeface="Arial MT"/>
                <a:cs typeface="Arial MT"/>
              </a:rPr>
              <a:t>manen</a:t>
            </a:r>
            <a:r>
              <a:rPr sz="1200" spc="-10" dirty="0">
                <a:solidFill>
                  <a:srgbClr val="BD3249"/>
                </a:solidFill>
                <a:latin typeface="Tahoma"/>
                <a:cs typeface="Tahoma"/>
              </a:rPr>
              <a:t>ts</a:t>
            </a:r>
            <a:r>
              <a:rPr lang="fr-FR" sz="1200" spc="-10" dirty="0">
                <a:solidFill>
                  <a:srgbClr val="BD3249"/>
                </a:solidFill>
                <a:latin typeface="Tahoma"/>
                <a:cs typeface="Tahoma"/>
              </a:rPr>
              <a:t> sans voix consultative</a:t>
            </a:r>
            <a:endParaRPr sz="1200" dirty="0">
              <a:latin typeface="Tahoma"/>
              <a:cs typeface="Tahoma"/>
            </a:endParaRPr>
          </a:p>
          <a:p>
            <a:pPr marL="12700" marR="2898140">
              <a:lnSpc>
                <a:spcPct val="110000"/>
              </a:lnSpc>
            </a:pPr>
            <a:r>
              <a:rPr sz="1250" spc="-40" dirty="0">
                <a:solidFill>
                  <a:srgbClr val="09417D"/>
                </a:solidFill>
                <a:latin typeface="Arial MT"/>
                <a:cs typeface="Arial MT"/>
              </a:rPr>
              <a:t>Directeurs</a:t>
            </a:r>
            <a:r>
              <a:rPr sz="1250" dirty="0">
                <a:solidFill>
                  <a:srgbClr val="09417D"/>
                </a:solidFill>
                <a:latin typeface="Arial MT"/>
                <a:cs typeface="Arial MT"/>
              </a:rPr>
              <a:t> </a:t>
            </a:r>
            <a:r>
              <a:rPr sz="1250" spc="-90" dirty="0">
                <a:solidFill>
                  <a:srgbClr val="09417D"/>
                </a:solidFill>
                <a:latin typeface="Arial MT"/>
                <a:cs typeface="Arial MT"/>
              </a:rPr>
              <a:t>des</a:t>
            </a:r>
            <a:r>
              <a:rPr sz="1250" dirty="0">
                <a:solidFill>
                  <a:srgbClr val="09417D"/>
                </a:solidFill>
                <a:latin typeface="Arial MT"/>
                <a:cs typeface="Arial MT"/>
              </a:rPr>
              <a:t> </a:t>
            </a:r>
            <a:r>
              <a:rPr sz="1250" spc="-75" dirty="0" err="1">
                <a:solidFill>
                  <a:srgbClr val="09417D"/>
                </a:solidFill>
                <a:latin typeface="Arial MT"/>
                <a:cs typeface="Arial MT"/>
              </a:rPr>
              <a:t>écoles</a:t>
            </a:r>
            <a:r>
              <a:rPr sz="1250" spc="5" dirty="0">
                <a:solidFill>
                  <a:srgbClr val="09417D"/>
                </a:solidFill>
                <a:latin typeface="Arial MT"/>
                <a:cs typeface="Arial MT"/>
              </a:rPr>
              <a:t> </a:t>
            </a:r>
            <a:r>
              <a:rPr sz="1250" spc="-30" dirty="0">
                <a:solidFill>
                  <a:srgbClr val="09417D"/>
                </a:solidFill>
                <a:latin typeface="Arial MT"/>
                <a:cs typeface="Arial MT"/>
              </a:rPr>
              <a:t>:</a:t>
            </a:r>
            <a:r>
              <a:rPr lang="fr-FR" sz="1250" spc="-30" dirty="0">
                <a:solidFill>
                  <a:srgbClr val="09417D"/>
                </a:solidFill>
                <a:latin typeface="Arial MT"/>
                <a:cs typeface="Arial MT"/>
              </a:rPr>
              <a:t> </a:t>
            </a:r>
            <a:r>
              <a:rPr sz="1250" spc="-30" dirty="0">
                <a:solidFill>
                  <a:srgbClr val="09417D"/>
                </a:solidFill>
                <a:latin typeface="Arial MT"/>
                <a:cs typeface="Arial MT"/>
              </a:rPr>
              <a:t>Farouk</a:t>
            </a:r>
            <a:r>
              <a:rPr sz="1250" dirty="0">
                <a:solidFill>
                  <a:srgbClr val="09417D"/>
                </a:solidFill>
                <a:latin typeface="Arial MT"/>
                <a:cs typeface="Arial MT"/>
              </a:rPr>
              <a:t> </a:t>
            </a:r>
            <a:r>
              <a:rPr sz="1250" spc="-75" dirty="0">
                <a:solidFill>
                  <a:srgbClr val="09417D"/>
                </a:solidFill>
                <a:latin typeface="Arial MT"/>
                <a:cs typeface="Arial MT"/>
              </a:rPr>
              <a:t>TOUMANI</a:t>
            </a:r>
            <a:r>
              <a:rPr sz="1250" spc="5" dirty="0">
                <a:solidFill>
                  <a:srgbClr val="09417D"/>
                </a:solidFill>
                <a:latin typeface="Arial MT"/>
                <a:cs typeface="Arial MT"/>
              </a:rPr>
              <a:t> </a:t>
            </a:r>
            <a:r>
              <a:rPr sz="1250" spc="-60" dirty="0">
                <a:solidFill>
                  <a:srgbClr val="09417D"/>
                </a:solidFill>
                <a:latin typeface="Arial MT"/>
                <a:cs typeface="Arial MT"/>
              </a:rPr>
              <a:t>(ISIMA),</a:t>
            </a:r>
            <a:r>
              <a:rPr sz="1250" dirty="0">
                <a:solidFill>
                  <a:srgbClr val="09417D"/>
                </a:solidFill>
                <a:latin typeface="Arial MT"/>
                <a:cs typeface="Arial MT"/>
              </a:rPr>
              <a:t> </a:t>
            </a:r>
            <a:r>
              <a:rPr sz="1250" spc="-40" dirty="0">
                <a:solidFill>
                  <a:srgbClr val="09417D"/>
                </a:solidFill>
                <a:latin typeface="Arial MT"/>
                <a:cs typeface="Arial MT"/>
              </a:rPr>
              <a:t>Pierre</a:t>
            </a:r>
            <a:r>
              <a:rPr sz="1250" spc="5" dirty="0">
                <a:solidFill>
                  <a:srgbClr val="09417D"/>
                </a:solidFill>
                <a:latin typeface="Arial MT"/>
                <a:cs typeface="Arial MT"/>
              </a:rPr>
              <a:t> </a:t>
            </a:r>
            <a:r>
              <a:rPr sz="1250" spc="-135" dirty="0">
                <a:solidFill>
                  <a:srgbClr val="09417D"/>
                </a:solidFill>
                <a:latin typeface="Arial MT"/>
                <a:cs typeface="Arial MT"/>
              </a:rPr>
              <a:t>BREUL</a:t>
            </a:r>
            <a:r>
              <a:rPr sz="1250" dirty="0">
                <a:solidFill>
                  <a:srgbClr val="09417D"/>
                </a:solidFill>
                <a:latin typeface="Arial MT"/>
                <a:cs typeface="Arial MT"/>
              </a:rPr>
              <a:t> </a:t>
            </a:r>
            <a:r>
              <a:rPr sz="1250" spc="-60" dirty="0">
                <a:solidFill>
                  <a:srgbClr val="09417D"/>
                </a:solidFill>
                <a:latin typeface="Arial MT"/>
                <a:cs typeface="Arial MT"/>
              </a:rPr>
              <a:t>(Polytech</a:t>
            </a:r>
            <a:r>
              <a:rPr sz="1250" spc="5" dirty="0">
                <a:solidFill>
                  <a:srgbClr val="09417D"/>
                </a:solidFill>
                <a:latin typeface="Arial MT"/>
                <a:cs typeface="Arial MT"/>
              </a:rPr>
              <a:t> </a:t>
            </a:r>
            <a:r>
              <a:rPr sz="1250" spc="-30" dirty="0">
                <a:solidFill>
                  <a:srgbClr val="09417D"/>
                </a:solidFill>
                <a:latin typeface="Arial MT"/>
                <a:cs typeface="Arial MT"/>
              </a:rPr>
              <a:t>Clermont),</a:t>
            </a:r>
            <a:r>
              <a:rPr sz="1250" dirty="0">
                <a:solidFill>
                  <a:srgbClr val="09417D"/>
                </a:solidFill>
                <a:latin typeface="Arial MT"/>
                <a:cs typeface="Arial MT"/>
              </a:rPr>
              <a:t> </a:t>
            </a:r>
            <a:r>
              <a:rPr sz="1250" spc="-60" dirty="0">
                <a:solidFill>
                  <a:srgbClr val="09417D"/>
                </a:solidFill>
                <a:latin typeface="Arial MT"/>
                <a:cs typeface="Arial MT"/>
              </a:rPr>
              <a:t>Nicolas</a:t>
            </a:r>
            <a:r>
              <a:rPr sz="1250" spc="5" dirty="0">
                <a:solidFill>
                  <a:srgbClr val="09417D"/>
                </a:solidFill>
                <a:latin typeface="Arial MT"/>
                <a:cs typeface="Arial MT"/>
              </a:rPr>
              <a:t> </a:t>
            </a:r>
            <a:r>
              <a:rPr sz="1250" spc="-85" dirty="0">
                <a:solidFill>
                  <a:srgbClr val="09417D"/>
                </a:solidFill>
                <a:latin typeface="Arial MT"/>
                <a:cs typeface="Arial MT"/>
              </a:rPr>
              <a:t>GAYTON</a:t>
            </a:r>
            <a:r>
              <a:rPr sz="1250" dirty="0">
                <a:solidFill>
                  <a:srgbClr val="09417D"/>
                </a:solidFill>
                <a:latin typeface="Arial MT"/>
                <a:cs typeface="Arial MT"/>
              </a:rPr>
              <a:t> </a:t>
            </a:r>
            <a:r>
              <a:rPr sz="1250" spc="-90" dirty="0">
                <a:solidFill>
                  <a:srgbClr val="09417D"/>
                </a:solidFill>
                <a:latin typeface="Arial MT"/>
                <a:cs typeface="Arial MT"/>
              </a:rPr>
              <a:t>(SIGMA</a:t>
            </a:r>
            <a:r>
              <a:rPr sz="1250" spc="5" dirty="0">
                <a:solidFill>
                  <a:srgbClr val="09417D"/>
                </a:solidFill>
                <a:latin typeface="Arial MT"/>
                <a:cs typeface="Arial MT"/>
              </a:rPr>
              <a:t> </a:t>
            </a:r>
            <a:r>
              <a:rPr sz="1250" spc="-30" dirty="0">
                <a:solidFill>
                  <a:srgbClr val="09417D"/>
                </a:solidFill>
                <a:latin typeface="Arial MT"/>
                <a:cs typeface="Arial MT"/>
              </a:rPr>
              <a:t>Clermont) </a:t>
            </a:r>
            <a:endParaRPr lang="fr-FR" sz="1250" spc="-30" dirty="0">
              <a:solidFill>
                <a:srgbClr val="09417D"/>
              </a:solidFill>
              <a:latin typeface="Arial MT"/>
              <a:cs typeface="Arial MT"/>
            </a:endParaRPr>
          </a:p>
          <a:p>
            <a:pPr marL="12700" marR="2898140">
              <a:lnSpc>
                <a:spcPct val="110000"/>
              </a:lnSpc>
            </a:pPr>
            <a:r>
              <a:rPr sz="1250" spc="-40" dirty="0" err="1">
                <a:solidFill>
                  <a:srgbClr val="09417D"/>
                </a:solidFill>
                <a:latin typeface="Arial MT"/>
                <a:cs typeface="Arial MT"/>
              </a:rPr>
              <a:t>Directeurs</a:t>
            </a:r>
            <a:r>
              <a:rPr sz="1250" dirty="0">
                <a:solidFill>
                  <a:srgbClr val="09417D"/>
                </a:solidFill>
                <a:latin typeface="Arial MT"/>
                <a:cs typeface="Arial MT"/>
              </a:rPr>
              <a:t> </a:t>
            </a:r>
            <a:r>
              <a:rPr sz="1250" spc="-90" dirty="0">
                <a:solidFill>
                  <a:srgbClr val="09417D"/>
                </a:solidFill>
                <a:latin typeface="Arial MT"/>
                <a:cs typeface="Arial MT"/>
              </a:rPr>
              <a:t>des</a:t>
            </a:r>
            <a:r>
              <a:rPr sz="1250" dirty="0">
                <a:solidFill>
                  <a:srgbClr val="09417D"/>
                </a:solidFill>
                <a:latin typeface="Arial MT"/>
                <a:cs typeface="Arial MT"/>
              </a:rPr>
              <a:t> </a:t>
            </a:r>
            <a:r>
              <a:rPr sz="1250" spc="-65" dirty="0">
                <a:solidFill>
                  <a:srgbClr val="09417D"/>
                </a:solidFill>
                <a:latin typeface="Arial MT"/>
                <a:cs typeface="Arial MT"/>
              </a:rPr>
              <a:t>Unités</a:t>
            </a:r>
            <a:r>
              <a:rPr sz="1250" spc="5" dirty="0">
                <a:solidFill>
                  <a:srgbClr val="09417D"/>
                </a:solidFill>
                <a:latin typeface="Arial MT"/>
                <a:cs typeface="Arial MT"/>
              </a:rPr>
              <a:t> </a:t>
            </a:r>
            <a:r>
              <a:rPr sz="1250" spc="-65" dirty="0">
                <a:solidFill>
                  <a:srgbClr val="09417D"/>
                </a:solidFill>
                <a:latin typeface="Arial MT"/>
                <a:cs typeface="Arial MT"/>
              </a:rPr>
              <a:t>de</a:t>
            </a:r>
            <a:r>
              <a:rPr sz="1250" dirty="0">
                <a:solidFill>
                  <a:srgbClr val="09417D"/>
                </a:solidFill>
                <a:latin typeface="Arial MT"/>
                <a:cs typeface="Arial MT"/>
              </a:rPr>
              <a:t> </a:t>
            </a:r>
            <a:r>
              <a:rPr sz="1250" spc="-70" dirty="0">
                <a:solidFill>
                  <a:srgbClr val="09417D"/>
                </a:solidFill>
                <a:latin typeface="Arial MT"/>
                <a:cs typeface="Arial MT"/>
              </a:rPr>
              <a:t>Recherche</a:t>
            </a:r>
            <a:r>
              <a:rPr sz="1250" spc="5" dirty="0">
                <a:solidFill>
                  <a:srgbClr val="09417D"/>
                </a:solidFill>
                <a:latin typeface="Arial MT"/>
                <a:cs typeface="Arial MT"/>
              </a:rPr>
              <a:t> </a:t>
            </a:r>
            <a:r>
              <a:rPr sz="1250" dirty="0">
                <a:solidFill>
                  <a:srgbClr val="09417D"/>
                </a:solidFill>
                <a:latin typeface="Arial MT"/>
                <a:cs typeface="Arial MT"/>
              </a:rPr>
              <a:t>: </a:t>
            </a:r>
            <a:r>
              <a:rPr sz="1250" spc="-75" dirty="0">
                <a:solidFill>
                  <a:srgbClr val="09417D"/>
                </a:solidFill>
                <a:latin typeface="Arial MT"/>
                <a:cs typeface="Arial MT"/>
              </a:rPr>
              <a:t>Evelyne</a:t>
            </a:r>
            <a:r>
              <a:rPr sz="1250" spc="5" dirty="0">
                <a:solidFill>
                  <a:srgbClr val="09417D"/>
                </a:solidFill>
                <a:latin typeface="Arial MT"/>
                <a:cs typeface="Arial MT"/>
              </a:rPr>
              <a:t> </a:t>
            </a:r>
            <a:r>
              <a:rPr sz="1250" spc="-70" dirty="0">
                <a:solidFill>
                  <a:srgbClr val="09417D"/>
                </a:solidFill>
                <a:latin typeface="Arial MT"/>
                <a:cs typeface="Arial MT"/>
              </a:rPr>
              <a:t>GIL</a:t>
            </a:r>
            <a:r>
              <a:rPr sz="1250" dirty="0">
                <a:solidFill>
                  <a:srgbClr val="09417D"/>
                </a:solidFill>
                <a:latin typeface="Arial MT"/>
                <a:cs typeface="Arial MT"/>
              </a:rPr>
              <a:t> </a:t>
            </a:r>
            <a:r>
              <a:rPr sz="1250" spc="-25" dirty="0">
                <a:solidFill>
                  <a:srgbClr val="09417D"/>
                </a:solidFill>
                <a:latin typeface="Arial MT"/>
                <a:cs typeface="Arial MT"/>
              </a:rPr>
              <a:t>(Institut</a:t>
            </a:r>
            <a:r>
              <a:rPr sz="1250" spc="5" dirty="0">
                <a:solidFill>
                  <a:srgbClr val="09417D"/>
                </a:solidFill>
                <a:latin typeface="Arial MT"/>
                <a:cs typeface="Arial MT"/>
              </a:rPr>
              <a:t> </a:t>
            </a:r>
            <a:r>
              <a:rPr sz="1250" spc="-85" dirty="0">
                <a:solidFill>
                  <a:srgbClr val="09417D"/>
                </a:solidFill>
                <a:latin typeface="Arial MT"/>
                <a:cs typeface="Arial MT"/>
              </a:rPr>
              <a:t>Pascal),</a:t>
            </a:r>
            <a:r>
              <a:rPr sz="1250" dirty="0">
                <a:solidFill>
                  <a:srgbClr val="09417D"/>
                </a:solidFill>
                <a:latin typeface="Arial MT"/>
                <a:cs typeface="Arial MT"/>
              </a:rPr>
              <a:t> </a:t>
            </a:r>
            <a:r>
              <a:rPr sz="1250" spc="-45" dirty="0">
                <a:solidFill>
                  <a:srgbClr val="09417D"/>
                </a:solidFill>
                <a:latin typeface="Arial MT"/>
                <a:cs typeface="Arial MT"/>
              </a:rPr>
              <a:t>Fabrice</a:t>
            </a:r>
            <a:r>
              <a:rPr sz="1250" dirty="0">
                <a:solidFill>
                  <a:srgbClr val="09417D"/>
                </a:solidFill>
                <a:latin typeface="Arial MT"/>
                <a:cs typeface="Arial MT"/>
              </a:rPr>
              <a:t> </a:t>
            </a:r>
            <a:r>
              <a:rPr sz="1250" spc="-130" dirty="0">
                <a:solidFill>
                  <a:srgbClr val="09417D"/>
                </a:solidFill>
                <a:latin typeface="Arial MT"/>
                <a:cs typeface="Arial MT"/>
              </a:rPr>
              <a:t>LEROUX</a:t>
            </a:r>
            <a:r>
              <a:rPr sz="1250" spc="5" dirty="0">
                <a:solidFill>
                  <a:srgbClr val="09417D"/>
                </a:solidFill>
                <a:latin typeface="Arial MT"/>
                <a:cs typeface="Arial MT"/>
              </a:rPr>
              <a:t> </a:t>
            </a:r>
            <a:r>
              <a:rPr sz="1250" spc="-65" dirty="0">
                <a:solidFill>
                  <a:srgbClr val="09417D"/>
                </a:solidFill>
                <a:latin typeface="Arial MT"/>
                <a:cs typeface="Arial MT"/>
              </a:rPr>
              <a:t>(ICCF),</a:t>
            </a:r>
            <a:r>
              <a:rPr sz="1250" dirty="0">
                <a:solidFill>
                  <a:srgbClr val="09417D"/>
                </a:solidFill>
                <a:latin typeface="Arial MT"/>
                <a:cs typeface="Arial MT"/>
              </a:rPr>
              <a:t> </a:t>
            </a:r>
            <a:r>
              <a:rPr sz="1250" spc="-30" dirty="0">
                <a:solidFill>
                  <a:srgbClr val="09417D"/>
                </a:solidFill>
                <a:latin typeface="Arial MT"/>
                <a:cs typeface="Arial MT"/>
              </a:rPr>
              <a:t>Mourad</a:t>
            </a:r>
            <a:r>
              <a:rPr sz="1250" spc="5" dirty="0">
                <a:solidFill>
                  <a:srgbClr val="09417D"/>
                </a:solidFill>
                <a:latin typeface="Arial MT"/>
                <a:cs typeface="Arial MT"/>
              </a:rPr>
              <a:t> </a:t>
            </a:r>
            <a:r>
              <a:rPr sz="1250" spc="-95" dirty="0">
                <a:solidFill>
                  <a:srgbClr val="09417D"/>
                </a:solidFill>
                <a:latin typeface="Arial MT"/>
                <a:cs typeface="Arial MT"/>
              </a:rPr>
              <a:t>BAIOU</a:t>
            </a:r>
            <a:r>
              <a:rPr sz="1250" dirty="0">
                <a:solidFill>
                  <a:srgbClr val="09417D"/>
                </a:solidFill>
                <a:latin typeface="Arial MT"/>
                <a:cs typeface="Arial MT"/>
              </a:rPr>
              <a:t> </a:t>
            </a:r>
            <a:r>
              <a:rPr sz="1250" spc="-10" dirty="0">
                <a:solidFill>
                  <a:srgbClr val="09417D"/>
                </a:solidFill>
                <a:latin typeface="Arial MT"/>
                <a:cs typeface="Arial MT"/>
              </a:rPr>
              <a:t>(LIMOS) </a:t>
            </a:r>
            <a:r>
              <a:rPr sz="1250" spc="-30" dirty="0">
                <a:solidFill>
                  <a:srgbClr val="09417D"/>
                </a:solidFill>
                <a:latin typeface="Arial MT"/>
                <a:cs typeface="Arial MT"/>
              </a:rPr>
              <a:t>Directeur</a:t>
            </a:r>
            <a:r>
              <a:rPr sz="1250" spc="-15"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0" dirty="0">
                <a:solidFill>
                  <a:srgbClr val="09417D"/>
                </a:solidFill>
                <a:latin typeface="Arial MT"/>
                <a:cs typeface="Arial MT"/>
              </a:rPr>
              <a:t>l'Ecole</a:t>
            </a:r>
            <a:r>
              <a:rPr sz="1250" spc="-10" dirty="0">
                <a:solidFill>
                  <a:srgbClr val="09417D"/>
                </a:solidFill>
                <a:latin typeface="Arial MT"/>
                <a:cs typeface="Arial MT"/>
              </a:rPr>
              <a:t> </a:t>
            </a:r>
            <a:r>
              <a:rPr sz="1250" spc="-35" dirty="0">
                <a:solidFill>
                  <a:srgbClr val="09417D"/>
                </a:solidFill>
                <a:latin typeface="Arial MT"/>
                <a:cs typeface="Arial MT"/>
              </a:rPr>
              <a:t>Doctorale</a:t>
            </a:r>
            <a:r>
              <a:rPr sz="1250" spc="-15" dirty="0">
                <a:solidFill>
                  <a:srgbClr val="09417D"/>
                </a:solidFill>
                <a:latin typeface="Arial MT"/>
                <a:cs typeface="Arial MT"/>
              </a:rPr>
              <a:t> </a:t>
            </a:r>
            <a:r>
              <a:rPr sz="1250" spc="-135" dirty="0">
                <a:solidFill>
                  <a:srgbClr val="09417D"/>
                </a:solidFill>
                <a:latin typeface="Arial MT"/>
                <a:cs typeface="Arial MT"/>
              </a:rPr>
              <a:t>SPI</a:t>
            </a:r>
            <a:r>
              <a:rPr sz="1250" spc="-15"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sz="1250" spc="-45" dirty="0">
                <a:solidFill>
                  <a:srgbClr val="09417D"/>
                </a:solidFill>
                <a:latin typeface="Arial MT"/>
                <a:cs typeface="Arial MT"/>
              </a:rPr>
              <a:t>Youcef</a:t>
            </a:r>
            <a:r>
              <a:rPr sz="1250" spc="-15" dirty="0">
                <a:solidFill>
                  <a:srgbClr val="09417D"/>
                </a:solidFill>
                <a:latin typeface="Arial MT"/>
                <a:cs typeface="Arial MT"/>
              </a:rPr>
              <a:t> </a:t>
            </a:r>
            <a:r>
              <a:rPr sz="1250" spc="-10" dirty="0">
                <a:solidFill>
                  <a:srgbClr val="09417D"/>
                </a:solidFill>
                <a:latin typeface="Arial MT"/>
                <a:cs typeface="Arial MT"/>
              </a:rPr>
              <a:t>MEZOUAR</a:t>
            </a:r>
            <a:endParaRPr sz="1250" dirty="0">
              <a:latin typeface="Arial MT"/>
              <a:cs typeface="Arial MT"/>
            </a:endParaRPr>
          </a:p>
          <a:p>
            <a:pPr marL="12700">
              <a:lnSpc>
                <a:spcPct val="100000"/>
              </a:lnSpc>
              <a:spcBef>
                <a:spcPts val="150"/>
              </a:spcBef>
            </a:pPr>
            <a:r>
              <a:rPr sz="1250" spc="-30" dirty="0">
                <a:solidFill>
                  <a:srgbClr val="09417D"/>
                </a:solidFill>
                <a:latin typeface="Arial MT"/>
                <a:cs typeface="Arial MT"/>
              </a:rPr>
              <a:t>Directeur</a:t>
            </a:r>
            <a:r>
              <a:rPr sz="1250" spc="-15" dirty="0">
                <a:solidFill>
                  <a:srgbClr val="09417D"/>
                </a:solidFill>
                <a:latin typeface="Arial MT"/>
                <a:cs typeface="Arial MT"/>
              </a:rPr>
              <a:t> </a:t>
            </a:r>
            <a:r>
              <a:rPr sz="1250" spc="-65" dirty="0">
                <a:solidFill>
                  <a:srgbClr val="09417D"/>
                </a:solidFill>
                <a:latin typeface="Arial MT"/>
                <a:cs typeface="Arial MT"/>
              </a:rPr>
              <a:t>délégué</a:t>
            </a:r>
            <a:r>
              <a:rPr sz="1250" spc="-15" dirty="0">
                <a:solidFill>
                  <a:srgbClr val="09417D"/>
                </a:solidFill>
                <a:latin typeface="Arial MT"/>
                <a:cs typeface="Arial MT"/>
              </a:rPr>
              <a:t> </a:t>
            </a:r>
            <a:r>
              <a:rPr sz="1250" spc="-105" dirty="0">
                <a:solidFill>
                  <a:srgbClr val="09417D"/>
                </a:solidFill>
                <a:latin typeface="Arial MT"/>
                <a:cs typeface="Arial MT"/>
              </a:rPr>
              <a:t>à</a:t>
            </a:r>
            <a:r>
              <a:rPr sz="1250" spc="-15" dirty="0">
                <a:solidFill>
                  <a:srgbClr val="09417D"/>
                </a:solidFill>
                <a:latin typeface="Arial MT"/>
                <a:cs typeface="Arial MT"/>
              </a:rPr>
              <a:t> </a:t>
            </a:r>
            <a:r>
              <a:rPr sz="1250" spc="-20" dirty="0">
                <a:solidFill>
                  <a:srgbClr val="09417D"/>
                </a:solidFill>
                <a:latin typeface="Arial MT"/>
                <a:cs typeface="Arial MT"/>
              </a:rPr>
              <a:t>la</a:t>
            </a:r>
            <a:r>
              <a:rPr sz="1250" spc="-15" dirty="0">
                <a:solidFill>
                  <a:srgbClr val="09417D"/>
                </a:solidFill>
                <a:latin typeface="Arial MT"/>
                <a:cs typeface="Arial MT"/>
              </a:rPr>
              <a:t> </a:t>
            </a:r>
            <a:r>
              <a:rPr sz="1250" spc="-70" dirty="0">
                <a:solidFill>
                  <a:srgbClr val="09417D"/>
                </a:solidFill>
                <a:latin typeface="Arial MT"/>
                <a:cs typeface="Arial MT"/>
              </a:rPr>
              <a:t>Recherche</a:t>
            </a:r>
            <a:r>
              <a:rPr sz="1250" spc="-15" dirty="0">
                <a:solidFill>
                  <a:srgbClr val="09417D"/>
                </a:solidFill>
                <a:latin typeface="Arial MT"/>
                <a:cs typeface="Arial MT"/>
              </a:rPr>
              <a:t> </a:t>
            </a:r>
            <a:r>
              <a:rPr sz="1250" dirty="0">
                <a:solidFill>
                  <a:srgbClr val="09417D"/>
                </a:solidFill>
                <a:latin typeface="Arial MT"/>
                <a:cs typeface="Arial MT"/>
              </a:rPr>
              <a:t>:</a:t>
            </a:r>
            <a:r>
              <a:rPr sz="1250" spc="-15" dirty="0">
                <a:solidFill>
                  <a:srgbClr val="09417D"/>
                </a:solidFill>
                <a:latin typeface="Arial MT"/>
                <a:cs typeface="Arial MT"/>
              </a:rPr>
              <a:t> </a:t>
            </a:r>
            <a:r>
              <a:rPr sz="1250" spc="-40" dirty="0">
                <a:solidFill>
                  <a:srgbClr val="09417D"/>
                </a:solidFill>
                <a:latin typeface="Arial MT"/>
                <a:cs typeface="Arial MT"/>
              </a:rPr>
              <a:t>Jean-</a:t>
            </a:r>
            <a:r>
              <a:rPr sz="1250" spc="-30" dirty="0">
                <a:solidFill>
                  <a:srgbClr val="09417D"/>
                </a:solidFill>
                <a:latin typeface="Arial MT"/>
                <a:cs typeface="Arial MT"/>
              </a:rPr>
              <a:t>Marie</a:t>
            </a:r>
            <a:r>
              <a:rPr sz="1250" spc="-15" dirty="0">
                <a:solidFill>
                  <a:srgbClr val="09417D"/>
                </a:solidFill>
                <a:latin typeface="Arial MT"/>
                <a:cs typeface="Arial MT"/>
              </a:rPr>
              <a:t> </a:t>
            </a:r>
            <a:r>
              <a:rPr sz="1250" spc="-10" dirty="0">
                <a:solidFill>
                  <a:srgbClr val="09417D"/>
                </a:solidFill>
                <a:latin typeface="Arial MT"/>
                <a:cs typeface="Arial MT"/>
              </a:rPr>
              <a:t>NEDELEC</a:t>
            </a:r>
            <a:endParaRPr sz="1250" dirty="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220" dirty="0"/>
              <a:t>Les</a:t>
            </a:r>
            <a:r>
              <a:rPr spc="225" dirty="0"/>
              <a:t> </a:t>
            </a:r>
            <a:r>
              <a:rPr spc="459" dirty="0"/>
              <a:t>instances</a:t>
            </a:r>
          </a:p>
        </p:txBody>
      </p:sp>
      <p:grpSp>
        <p:nvGrpSpPr>
          <p:cNvPr id="3" name="object 3"/>
          <p:cNvGrpSpPr/>
          <p:nvPr/>
        </p:nvGrpSpPr>
        <p:grpSpPr>
          <a:xfrm>
            <a:off x="10184872" y="5150567"/>
            <a:ext cx="1482725" cy="1497965"/>
            <a:chOff x="10184872" y="5150567"/>
            <a:chExt cx="1482725" cy="1497965"/>
          </a:xfrm>
        </p:grpSpPr>
        <p:sp>
          <p:nvSpPr>
            <p:cNvPr id="4" name="object 4"/>
            <p:cNvSpPr/>
            <p:nvPr/>
          </p:nvSpPr>
          <p:spPr>
            <a:xfrm>
              <a:off x="10184872" y="5471040"/>
              <a:ext cx="1207770" cy="1177925"/>
            </a:xfrm>
            <a:custGeom>
              <a:avLst/>
              <a:gdLst/>
              <a:ahLst/>
              <a:cxnLst/>
              <a:rect l="l" t="t" r="r" b="b"/>
              <a:pathLst>
                <a:path w="1207770" h="1177925">
                  <a:moveTo>
                    <a:pt x="1207435" y="817203"/>
                  </a:moveTo>
                  <a:lnTo>
                    <a:pt x="936658" y="817203"/>
                  </a:lnTo>
                  <a:lnTo>
                    <a:pt x="971304" y="809314"/>
                  </a:lnTo>
                  <a:lnTo>
                    <a:pt x="997111" y="793600"/>
                  </a:lnTo>
                  <a:lnTo>
                    <a:pt x="1013697" y="777464"/>
                  </a:lnTo>
                  <a:lnTo>
                    <a:pt x="1020940" y="768057"/>
                  </a:lnTo>
                  <a:lnTo>
                    <a:pt x="1035622" y="733647"/>
                  </a:lnTo>
                  <a:lnTo>
                    <a:pt x="1038424" y="695275"/>
                  </a:lnTo>
                  <a:lnTo>
                    <a:pt x="1029345" y="655835"/>
                  </a:lnTo>
                  <a:lnTo>
                    <a:pt x="1008387" y="618222"/>
                  </a:lnTo>
                  <a:lnTo>
                    <a:pt x="1207435" y="618222"/>
                  </a:lnTo>
                  <a:lnTo>
                    <a:pt x="1207435" y="817203"/>
                  </a:lnTo>
                  <a:close/>
                </a:path>
                <a:path w="1207770" h="1177925">
                  <a:moveTo>
                    <a:pt x="933207" y="816904"/>
                  </a:moveTo>
                  <a:lnTo>
                    <a:pt x="650042" y="816904"/>
                  </a:lnTo>
                  <a:lnTo>
                    <a:pt x="650042" y="618521"/>
                  </a:lnTo>
                  <a:lnTo>
                    <a:pt x="850584" y="618521"/>
                  </a:lnTo>
                  <a:lnTo>
                    <a:pt x="832409" y="664694"/>
                  </a:lnTo>
                  <a:lnTo>
                    <a:pt x="827795" y="710108"/>
                  </a:lnTo>
                  <a:lnTo>
                    <a:pt x="836294" y="751309"/>
                  </a:lnTo>
                  <a:lnTo>
                    <a:pt x="857458" y="784839"/>
                  </a:lnTo>
                  <a:lnTo>
                    <a:pt x="890670" y="807989"/>
                  </a:lnTo>
                  <a:lnTo>
                    <a:pt x="912389" y="815096"/>
                  </a:lnTo>
                  <a:lnTo>
                    <a:pt x="933207" y="816904"/>
                  </a:lnTo>
                  <a:close/>
                </a:path>
                <a:path w="1207770" h="1177925">
                  <a:moveTo>
                    <a:pt x="557453" y="1010707"/>
                  </a:moveTo>
                  <a:lnTo>
                    <a:pt x="494092" y="983441"/>
                  </a:lnTo>
                  <a:lnTo>
                    <a:pt x="459321" y="924397"/>
                  </a:lnTo>
                  <a:lnTo>
                    <a:pt x="457570" y="889424"/>
                  </a:lnTo>
                  <a:lnTo>
                    <a:pt x="469599" y="852850"/>
                  </a:lnTo>
                  <a:lnTo>
                    <a:pt x="492612" y="824957"/>
                  </a:lnTo>
                  <a:lnTo>
                    <a:pt x="521789" y="805774"/>
                  </a:lnTo>
                  <a:lnTo>
                    <a:pt x="552311" y="795327"/>
                  </a:lnTo>
                  <a:lnTo>
                    <a:pt x="587629" y="793600"/>
                  </a:lnTo>
                  <a:lnTo>
                    <a:pt x="616979" y="800160"/>
                  </a:lnTo>
                  <a:lnTo>
                    <a:pt x="638428" y="809698"/>
                  </a:lnTo>
                  <a:lnTo>
                    <a:pt x="650042" y="816904"/>
                  </a:lnTo>
                  <a:lnTo>
                    <a:pt x="933207" y="816904"/>
                  </a:lnTo>
                  <a:lnTo>
                    <a:pt x="936658" y="817203"/>
                  </a:lnTo>
                  <a:lnTo>
                    <a:pt x="1207435" y="817203"/>
                  </a:lnTo>
                  <a:lnTo>
                    <a:pt x="1207435" y="973033"/>
                  </a:lnTo>
                  <a:lnTo>
                    <a:pt x="650042" y="973033"/>
                  </a:lnTo>
                  <a:lnTo>
                    <a:pt x="623064" y="995405"/>
                  </a:lnTo>
                  <a:lnTo>
                    <a:pt x="591351" y="1008169"/>
                  </a:lnTo>
                  <a:lnTo>
                    <a:pt x="557453" y="1010707"/>
                  </a:lnTo>
                  <a:close/>
                </a:path>
                <a:path w="1207770" h="1177925">
                  <a:moveTo>
                    <a:pt x="1133315" y="1177408"/>
                  </a:moveTo>
                  <a:lnTo>
                    <a:pt x="650042" y="1177408"/>
                  </a:lnTo>
                  <a:lnTo>
                    <a:pt x="650042" y="973033"/>
                  </a:lnTo>
                  <a:lnTo>
                    <a:pt x="1207435" y="973033"/>
                  </a:lnTo>
                  <a:lnTo>
                    <a:pt x="1207435" y="1103090"/>
                  </a:lnTo>
                  <a:lnTo>
                    <a:pt x="1201611" y="1132022"/>
                  </a:lnTo>
                  <a:lnTo>
                    <a:pt x="1185729" y="1155645"/>
                  </a:lnTo>
                  <a:lnTo>
                    <a:pt x="1162170" y="1171570"/>
                  </a:lnTo>
                  <a:lnTo>
                    <a:pt x="1133315" y="1177408"/>
                  </a:lnTo>
                  <a:close/>
                </a:path>
                <a:path w="1207770" h="1177925">
                  <a:moveTo>
                    <a:pt x="212792" y="568476"/>
                  </a:moveTo>
                  <a:lnTo>
                    <a:pt x="0" y="568476"/>
                  </a:lnTo>
                  <a:lnTo>
                    <a:pt x="0" y="50644"/>
                  </a:lnTo>
                  <a:lnTo>
                    <a:pt x="3983" y="30973"/>
                  </a:lnTo>
                  <a:lnTo>
                    <a:pt x="14832" y="14871"/>
                  </a:lnTo>
                  <a:lnTo>
                    <a:pt x="30890" y="3994"/>
                  </a:lnTo>
                  <a:lnTo>
                    <a:pt x="50503" y="0"/>
                  </a:lnTo>
                  <a:lnTo>
                    <a:pt x="567249" y="0"/>
                  </a:lnTo>
                  <a:lnTo>
                    <a:pt x="567249" y="220857"/>
                  </a:lnTo>
                  <a:lnTo>
                    <a:pt x="744103" y="220857"/>
                  </a:lnTo>
                  <a:lnTo>
                    <a:pt x="749298" y="226851"/>
                  </a:lnTo>
                  <a:lnTo>
                    <a:pt x="762565" y="255085"/>
                  </a:lnTo>
                  <a:lnTo>
                    <a:pt x="767791" y="286186"/>
                  </a:lnTo>
                  <a:lnTo>
                    <a:pt x="764667" y="315315"/>
                  </a:lnTo>
                  <a:lnTo>
                    <a:pt x="754454" y="342337"/>
                  </a:lnTo>
                  <a:lnTo>
                    <a:pt x="742016" y="359905"/>
                  </a:lnTo>
                  <a:lnTo>
                    <a:pt x="566950" y="359905"/>
                  </a:lnTo>
                  <a:lnTo>
                    <a:pt x="566950" y="382680"/>
                  </a:lnTo>
                  <a:lnTo>
                    <a:pt x="284826" y="382680"/>
                  </a:lnTo>
                  <a:lnTo>
                    <a:pt x="248392" y="391553"/>
                  </a:lnTo>
                  <a:lnTo>
                    <a:pt x="205561" y="426043"/>
                  </a:lnTo>
                  <a:lnTo>
                    <a:pt x="187073" y="467169"/>
                  </a:lnTo>
                  <a:lnTo>
                    <a:pt x="185520" y="501500"/>
                  </a:lnTo>
                  <a:lnTo>
                    <a:pt x="194168" y="536055"/>
                  </a:lnTo>
                  <a:lnTo>
                    <a:pt x="212792" y="568476"/>
                  </a:lnTo>
                  <a:close/>
                </a:path>
                <a:path w="1207770" h="1177925">
                  <a:moveTo>
                    <a:pt x="744103" y="220857"/>
                  </a:moveTo>
                  <a:lnTo>
                    <a:pt x="567249" y="220857"/>
                  </a:lnTo>
                  <a:lnTo>
                    <a:pt x="596216" y="195287"/>
                  </a:lnTo>
                  <a:lnTo>
                    <a:pt x="630423" y="180589"/>
                  </a:lnTo>
                  <a:lnTo>
                    <a:pt x="666815" y="177410"/>
                  </a:lnTo>
                  <a:lnTo>
                    <a:pt x="702338" y="186395"/>
                  </a:lnTo>
                  <a:lnTo>
                    <a:pt x="728914" y="203336"/>
                  </a:lnTo>
                  <a:lnTo>
                    <a:pt x="744103" y="220857"/>
                  </a:lnTo>
                  <a:close/>
                </a:path>
                <a:path w="1207770" h="1177925">
                  <a:moveTo>
                    <a:pt x="640248" y="398300"/>
                  </a:moveTo>
                  <a:lnTo>
                    <a:pt x="601470" y="385606"/>
                  </a:lnTo>
                  <a:lnTo>
                    <a:pt x="566950" y="359905"/>
                  </a:lnTo>
                  <a:lnTo>
                    <a:pt x="742016" y="359905"/>
                  </a:lnTo>
                  <a:lnTo>
                    <a:pt x="737908" y="365706"/>
                  </a:lnTo>
                  <a:lnTo>
                    <a:pt x="715787" y="383879"/>
                  </a:lnTo>
                  <a:lnTo>
                    <a:pt x="679587" y="397790"/>
                  </a:lnTo>
                  <a:lnTo>
                    <a:pt x="640248" y="398300"/>
                  </a:lnTo>
                  <a:close/>
                </a:path>
                <a:path w="1207770" h="1177925">
                  <a:moveTo>
                    <a:pt x="566950" y="568177"/>
                  </a:moveTo>
                  <a:lnTo>
                    <a:pt x="356844" y="568177"/>
                  </a:lnTo>
                  <a:lnTo>
                    <a:pt x="378984" y="542152"/>
                  </a:lnTo>
                  <a:lnTo>
                    <a:pt x="391625" y="511239"/>
                  </a:lnTo>
                  <a:lnTo>
                    <a:pt x="385841" y="445311"/>
                  </a:lnTo>
                  <a:lnTo>
                    <a:pt x="344522" y="398038"/>
                  </a:lnTo>
                  <a:lnTo>
                    <a:pt x="284826" y="382680"/>
                  </a:lnTo>
                  <a:lnTo>
                    <a:pt x="566950" y="382680"/>
                  </a:lnTo>
                  <a:lnTo>
                    <a:pt x="566950" y="568177"/>
                  </a:lnTo>
                  <a:close/>
                </a:path>
              </a:pathLst>
            </a:custGeom>
            <a:solidFill>
              <a:srgbClr val="62B8A6"/>
            </a:solidFill>
          </p:spPr>
          <p:txBody>
            <a:bodyPr wrap="square" lIns="0" tIns="0" rIns="0" bIns="0" rtlCol="0"/>
            <a:lstStyle/>
            <a:p>
              <a:endParaRPr/>
            </a:p>
          </p:txBody>
        </p:sp>
        <p:sp>
          <p:nvSpPr>
            <p:cNvPr id="5" name="object 5"/>
            <p:cNvSpPr/>
            <p:nvPr/>
          </p:nvSpPr>
          <p:spPr>
            <a:xfrm>
              <a:off x="10226119" y="5150567"/>
              <a:ext cx="1441450" cy="1469390"/>
            </a:xfrm>
            <a:custGeom>
              <a:avLst/>
              <a:gdLst/>
              <a:ahLst/>
              <a:cxnLst/>
              <a:rect l="l" t="t" r="r" b="b"/>
              <a:pathLst>
                <a:path w="1441450" h="1469390">
                  <a:moveTo>
                    <a:pt x="818602" y="330063"/>
                  </a:moveTo>
                  <a:lnTo>
                    <a:pt x="767196" y="118498"/>
                  </a:lnTo>
                  <a:lnTo>
                    <a:pt x="1247480" y="1030"/>
                  </a:lnTo>
                  <a:lnTo>
                    <a:pt x="1271750" y="0"/>
                  </a:lnTo>
                  <a:lnTo>
                    <a:pt x="1293693" y="8105"/>
                  </a:lnTo>
                  <a:lnTo>
                    <a:pt x="1310986" y="23910"/>
                  </a:lnTo>
                  <a:lnTo>
                    <a:pt x="1321301" y="45980"/>
                  </a:lnTo>
                  <a:lnTo>
                    <a:pt x="1374906" y="266471"/>
                  </a:lnTo>
                  <a:lnTo>
                    <a:pt x="917663" y="266471"/>
                  </a:lnTo>
                  <a:lnTo>
                    <a:pt x="879609" y="275486"/>
                  </a:lnTo>
                  <a:lnTo>
                    <a:pt x="845421" y="297030"/>
                  </a:lnTo>
                  <a:lnTo>
                    <a:pt x="818602" y="330063"/>
                  </a:lnTo>
                  <a:close/>
                </a:path>
                <a:path w="1441450" h="1469390">
                  <a:moveTo>
                    <a:pt x="1429362" y="490462"/>
                  </a:moveTo>
                  <a:lnTo>
                    <a:pt x="920666" y="490462"/>
                  </a:lnTo>
                  <a:lnTo>
                    <a:pt x="955875" y="484993"/>
                  </a:lnTo>
                  <a:lnTo>
                    <a:pt x="955707" y="484993"/>
                  </a:lnTo>
                  <a:lnTo>
                    <a:pt x="987463" y="468811"/>
                  </a:lnTo>
                  <a:lnTo>
                    <a:pt x="1009832" y="446696"/>
                  </a:lnTo>
                  <a:lnTo>
                    <a:pt x="1025196" y="419328"/>
                  </a:lnTo>
                  <a:lnTo>
                    <a:pt x="1032602" y="388532"/>
                  </a:lnTo>
                  <a:lnTo>
                    <a:pt x="1031098" y="356134"/>
                  </a:lnTo>
                  <a:lnTo>
                    <a:pt x="1004574" y="302795"/>
                  </a:lnTo>
                  <a:lnTo>
                    <a:pt x="956082" y="271025"/>
                  </a:lnTo>
                  <a:lnTo>
                    <a:pt x="917663" y="266471"/>
                  </a:lnTo>
                  <a:lnTo>
                    <a:pt x="1374906" y="266471"/>
                  </a:lnTo>
                  <a:lnTo>
                    <a:pt x="1429362" y="490462"/>
                  </a:lnTo>
                  <a:close/>
                </a:path>
                <a:path w="1441450" h="1469390">
                  <a:moveTo>
                    <a:pt x="1053218" y="1469114"/>
                  </a:moveTo>
                  <a:lnTo>
                    <a:pt x="567554" y="1469114"/>
                  </a:lnTo>
                  <a:lnTo>
                    <a:pt x="565761" y="1467316"/>
                  </a:lnTo>
                  <a:lnTo>
                    <a:pt x="565761" y="1464919"/>
                  </a:lnTo>
                  <a:lnTo>
                    <a:pt x="65751" y="1464919"/>
                  </a:lnTo>
                  <a:lnTo>
                    <a:pt x="41753" y="1460077"/>
                  </a:lnTo>
                  <a:lnTo>
                    <a:pt x="22184" y="1446863"/>
                  </a:lnTo>
                  <a:lnTo>
                    <a:pt x="9006" y="1427244"/>
                  </a:lnTo>
                  <a:lnTo>
                    <a:pt x="4178" y="1403186"/>
                  </a:lnTo>
                  <a:lnTo>
                    <a:pt x="4178" y="910227"/>
                  </a:lnTo>
                  <a:lnTo>
                    <a:pt x="1784" y="910227"/>
                  </a:lnTo>
                  <a:lnTo>
                    <a:pt x="0" y="908429"/>
                  </a:lnTo>
                  <a:lnTo>
                    <a:pt x="60" y="387600"/>
                  </a:lnTo>
                  <a:lnTo>
                    <a:pt x="4300" y="366562"/>
                  </a:lnTo>
                  <a:lnTo>
                    <a:pt x="16025" y="349129"/>
                  </a:lnTo>
                  <a:lnTo>
                    <a:pt x="33410" y="337372"/>
                  </a:lnTo>
                  <a:lnTo>
                    <a:pt x="54690" y="333060"/>
                  </a:lnTo>
                  <a:lnTo>
                    <a:pt x="574126" y="333060"/>
                  </a:lnTo>
                  <a:lnTo>
                    <a:pt x="575919" y="334858"/>
                  </a:lnTo>
                  <a:lnTo>
                    <a:pt x="575919" y="341151"/>
                  </a:lnTo>
                  <a:lnTo>
                    <a:pt x="54696" y="341151"/>
                  </a:lnTo>
                  <a:lnTo>
                    <a:pt x="36740" y="344826"/>
                  </a:lnTo>
                  <a:lnTo>
                    <a:pt x="22007" y="354823"/>
                  </a:lnTo>
                  <a:lnTo>
                    <a:pt x="12037" y="369596"/>
                  </a:lnTo>
                  <a:lnTo>
                    <a:pt x="8371" y="387600"/>
                  </a:lnTo>
                  <a:lnTo>
                    <a:pt x="8371" y="901237"/>
                  </a:lnTo>
                  <a:lnTo>
                    <a:pt x="372004" y="901237"/>
                  </a:lnTo>
                  <a:lnTo>
                    <a:pt x="371791" y="901536"/>
                  </a:lnTo>
                  <a:lnTo>
                    <a:pt x="575919" y="901536"/>
                  </a:lnTo>
                  <a:lnTo>
                    <a:pt x="575919" y="901836"/>
                  </a:lnTo>
                  <a:lnTo>
                    <a:pt x="772277" y="901836"/>
                  </a:lnTo>
                  <a:lnTo>
                    <a:pt x="773472" y="902735"/>
                  </a:lnTo>
                  <a:lnTo>
                    <a:pt x="774369" y="903934"/>
                  </a:lnTo>
                  <a:lnTo>
                    <a:pt x="774967" y="905132"/>
                  </a:lnTo>
                  <a:lnTo>
                    <a:pt x="774967" y="906930"/>
                  </a:lnTo>
                  <a:lnTo>
                    <a:pt x="774369" y="908129"/>
                  </a:lnTo>
                  <a:lnTo>
                    <a:pt x="773658" y="909927"/>
                  </a:lnTo>
                  <a:lnTo>
                    <a:pt x="574126" y="909927"/>
                  </a:lnTo>
                  <a:lnTo>
                    <a:pt x="574126" y="1080777"/>
                  </a:lnTo>
                  <a:lnTo>
                    <a:pt x="502098" y="1080777"/>
                  </a:lnTo>
                  <a:lnTo>
                    <a:pt x="438439" y="1094225"/>
                  </a:lnTo>
                  <a:lnTo>
                    <a:pt x="405115" y="1120858"/>
                  </a:lnTo>
                  <a:lnTo>
                    <a:pt x="376274" y="1194016"/>
                  </a:lnTo>
                  <a:lnTo>
                    <a:pt x="383031" y="1227602"/>
                  </a:lnTo>
                  <a:lnTo>
                    <a:pt x="400072" y="1256834"/>
                  </a:lnTo>
                  <a:lnTo>
                    <a:pt x="425237" y="1279605"/>
                  </a:lnTo>
                  <a:lnTo>
                    <a:pt x="456371" y="1293806"/>
                  </a:lnTo>
                  <a:lnTo>
                    <a:pt x="485987" y="1297655"/>
                  </a:lnTo>
                  <a:lnTo>
                    <a:pt x="574126" y="1297655"/>
                  </a:lnTo>
                  <a:lnTo>
                    <a:pt x="574126" y="1460424"/>
                  </a:lnTo>
                  <a:lnTo>
                    <a:pt x="1087362" y="1460424"/>
                  </a:lnTo>
                  <a:lnTo>
                    <a:pt x="1083609" y="1462957"/>
                  </a:lnTo>
                  <a:lnTo>
                    <a:pt x="1053218" y="1469114"/>
                  </a:lnTo>
                  <a:close/>
                </a:path>
                <a:path w="1441450" h="1469390">
                  <a:moveTo>
                    <a:pt x="571741" y="562308"/>
                  </a:moveTo>
                  <a:lnTo>
                    <a:pt x="569948" y="561709"/>
                  </a:lnTo>
                  <a:lnTo>
                    <a:pt x="568454" y="561110"/>
                  </a:lnTo>
                  <a:lnTo>
                    <a:pt x="567258" y="559611"/>
                  </a:lnTo>
                  <a:lnTo>
                    <a:pt x="567258" y="341151"/>
                  </a:lnTo>
                  <a:lnTo>
                    <a:pt x="575919" y="341151"/>
                  </a:lnTo>
                  <a:lnTo>
                    <a:pt x="575919" y="547325"/>
                  </a:lnTo>
                  <a:lnTo>
                    <a:pt x="589345" y="547325"/>
                  </a:lnTo>
                  <a:lnTo>
                    <a:pt x="574431" y="560510"/>
                  </a:lnTo>
                  <a:lnTo>
                    <a:pt x="573534" y="561709"/>
                  </a:lnTo>
                  <a:lnTo>
                    <a:pt x="571741" y="562308"/>
                  </a:lnTo>
                  <a:close/>
                </a:path>
                <a:path w="1441450" h="1469390">
                  <a:moveTo>
                    <a:pt x="901593" y="671039"/>
                  </a:moveTo>
                  <a:lnTo>
                    <a:pt x="901377" y="671039"/>
                  </a:lnTo>
                  <a:lnTo>
                    <a:pt x="852148" y="468811"/>
                  </a:lnTo>
                  <a:lnTo>
                    <a:pt x="852075" y="468511"/>
                  </a:lnTo>
                  <a:lnTo>
                    <a:pt x="885250" y="484993"/>
                  </a:lnTo>
                  <a:lnTo>
                    <a:pt x="920666" y="490462"/>
                  </a:lnTo>
                  <a:lnTo>
                    <a:pt x="1429362" y="490462"/>
                  </a:lnTo>
                  <a:lnTo>
                    <a:pt x="1441148" y="538940"/>
                  </a:lnTo>
                  <a:lnTo>
                    <a:pt x="1246883" y="586588"/>
                  </a:lnTo>
                  <a:lnTo>
                    <a:pt x="1273071" y="610093"/>
                  </a:lnTo>
                  <a:lnTo>
                    <a:pt x="1281768" y="623741"/>
                  </a:lnTo>
                  <a:lnTo>
                    <a:pt x="1094160" y="623741"/>
                  </a:lnTo>
                  <a:lnTo>
                    <a:pt x="901593" y="671039"/>
                  </a:lnTo>
                  <a:close/>
                </a:path>
                <a:path w="1441450" h="1469390">
                  <a:moveTo>
                    <a:pt x="589345" y="547325"/>
                  </a:moveTo>
                  <a:lnTo>
                    <a:pt x="575919" y="547325"/>
                  </a:lnTo>
                  <a:lnTo>
                    <a:pt x="605269" y="525111"/>
                  </a:lnTo>
                  <a:lnTo>
                    <a:pt x="638794" y="512787"/>
                  </a:lnTo>
                  <a:lnTo>
                    <a:pt x="674056" y="510915"/>
                  </a:lnTo>
                  <a:lnTo>
                    <a:pt x="703041" y="518580"/>
                  </a:lnTo>
                  <a:lnTo>
                    <a:pt x="670256" y="518580"/>
                  </a:lnTo>
                  <a:lnTo>
                    <a:pt x="635102" y="521740"/>
                  </a:lnTo>
                  <a:lnTo>
                    <a:pt x="602188" y="535970"/>
                  </a:lnTo>
                  <a:lnTo>
                    <a:pt x="589345" y="547325"/>
                  </a:lnTo>
                  <a:close/>
                </a:path>
                <a:path w="1441450" h="1469390">
                  <a:moveTo>
                    <a:pt x="706921" y="731248"/>
                  </a:moveTo>
                  <a:lnTo>
                    <a:pt x="644292" y="731248"/>
                  </a:lnTo>
                  <a:lnTo>
                    <a:pt x="682314" y="730995"/>
                  </a:lnTo>
                  <a:lnTo>
                    <a:pt x="717590" y="717538"/>
                  </a:lnTo>
                  <a:lnTo>
                    <a:pt x="754650" y="677457"/>
                  </a:lnTo>
                  <a:lnTo>
                    <a:pt x="767469" y="623741"/>
                  </a:lnTo>
                  <a:lnTo>
                    <a:pt x="767501" y="623441"/>
                  </a:lnTo>
                  <a:lnTo>
                    <a:pt x="762528" y="593198"/>
                  </a:lnTo>
                  <a:lnTo>
                    <a:pt x="749681" y="566017"/>
                  </a:lnTo>
                  <a:lnTo>
                    <a:pt x="730054" y="543499"/>
                  </a:lnTo>
                  <a:lnTo>
                    <a:pt x="704738" y="527247"/>
                  </a:lnTo>
                  <a:lnTo>
                    <a:pt x="670256" y="518580"/>
                  </a:lnTo>
                  <a:lnTo>
                    <a:pt x="703041" y="518580"/>
                  </a:lnTo>
                  <a:lnTo>
                    <a:pt x="757044" y="561709"/>
                  </a:lnTo>
                  <a:lnTo>
                    <a:pt x="776411" y="623441"/>
                  </a:lnTo>
                  <a:lnTo>
                    <a:pt x="776461" y="623741"/>
                  </a:lnTo>
                  <a:lnTo>
                    <a:pt x="773225" y="654022"/>
                  </a:lnTo>
                  <a:lnTo>
                    <a:pt x="762676" y="681915"/>
                  </a:lnTo>
                  <a:lnTo>
                    <a:pt x="745570" y="706043"/>
                  </a:lnTo>
                  <a:lnTo>
                    <a:pt x="722664" y="725030"/>
                  </a:lnTo>
                  <a:lnTo>
                    <a:pt x="706921" y="731248"/>
                  </a:lnTo>
                  <a:close/>
                </a:path>
                <a:path w="1441450" h="1469390">
                  <a:moveTo>
                    <a:pt x="1184073" y="798463"/>
                  </a:moveTo>
                  <a:lnTo>
                    <a:pt x="1126933" y="771109"/>
                  </a:lnTo>
                  <a:lnTo>
                    <a:pt x="1096346" y="732128"/>
                  </a:lnTo>
                  <a:lnTo>
                    <a:pt x="1084802" y="660956"/>
                  </a:lnTo>
                  <a:lnTo>
                    <a:pt x="1094160" y="623741"/>
                  </a:lnTo>
                  <a:lnTo>
                    <a:pt x="1281768" y="623741"/>
                  </a:lnTo>
                  <a:lnTo>
                    <a:pt x="1291414" y="638880"/>
                  </a:lnTo>
                  <a:lnTo>
                    <a:pt x="1301016" y="671039"/>
                  </a:lnTo>
                  <a:lnTo>
                    <a:pt x="1300978" y="704652"/>
                  </a:lnTo>
                  <a:lnTo>
                    <a:pt x="1277965" y="759380"/>
                  </a:lnTo>
                  <a:lnTo>
                    <a:pt x="1225364" y="796352"/>
                  </a:lnTo>
                  <a:lnTo>
                    <a:pt x="1184073" y="798463"/>
                  </a:lnTo>
                  <a:close/>
                </a:path>
                <a:path w="1441450" h="1469390">
                  <a:moveTo>
                    <a:pt x="575919" y="901536"/>
                  </a:moveTo>
                  <a:lnTo>
                    <a:pt x="567252" y="901536"/>
                  </a:lnTo>
                  <a:lnTo>
                    <a:pt x="567252" y="695662"/>
                  </a:lnTo>
                  <a:lnTo>
                    <a:pt x="568448" y="694164"/>
                  </a:lnTo>
                  <a:lnTo>
                    <a:pt x="569948" y="693564"/>
                  </a:lnTo>
                  <a:lnTo>
                    <a:pt x="571442" y="692665"/>
                  </a:lnTo>
                  <a:lnTo>
                    <a:pt x="573235" y="693265"/>
                  </a:lnTo>
                  <a:lnTo>
                    <a:pt x="574132" y="694164"/>
                  </a:lnTo>
                  <a:lnTo>
                    <a:pt x="591751" y="707349"/>
                  </a:lnTo>
                  <a:lnTo>
                    <a:pt x="575919" y="707349"/>
                  </a:lnTo>
                  <a:lnTo>
                    <a:pt x="575919" y="901536"/>
                  </a:lnTo>
                  <a:close/>
                </a:path>
                <a:path w="1441450" h="1469390">
                  <a:moveTo>
                    <a:pt x="648395" y="740575"/>
                  </a:moveTo>
                  <a:lnTo>
                    <a:pt x="610364" y="729792"/>
                  </a:lnTo>
                  <a:lnTo>
                    <a:pt x="575919" y="707349"/>
                  </a:lnTo>
                  <a:lnTo>
                    <a:pt x="591751" y="707349"/>
                  </a:lnTo>
                  <a:lnTo>
                    <a:pt x="607054" y="718802"/>
                  </a:lnTo>
                  <a:lnTo>
                    <a:pt x="644292" y="731248"/>
                  </a:lnTo>
                  <a:lnTo>
                    <a:pt x="706921" y="731248"/>
                  </a:lnTo>
                  <a:lnTo>
                    <a:pt x="686875" y="739166"/>
                  </a:lnTo>
                  <a:lnTo>
                    <a:pt x="648395" y="740575"/>
                  </a:lnTo>
                  <a:close/>
                </a:path>
                <a:path w="1441450" h="1469390">
                  <a:moveTo>
                    <a:pt x="372004" y="901237"/>
                  </a:moveTo>
                  <a:lnTo>
                    <a:pt x="209209" y="901237"/>
                  </a:lnTo>
                  <a:lnTo>
                    <a:pt x="192711" y="868975"/>
                  </a:lnTo>
                  <a:lnTo>
                    <a:pt x="185520" y="835084"/>
                  </a:lnTo>
                  <a:lnTo>
                    <a:pt x="187856" y="801530"/>
                  </a:lnTo>
                  <a:lnTo>
                    <a:pt x="199938" y="770280"/>
                  </a:lnTo>
                  <a:lnTo>
                    <a:pt x="206172" y="761253"/>
                  </a:lnTo>
                  <a:lnTo>
                    <a:pt x="223105" y="743235"/>
                  </a:lnTo>
                  <a:lnTo>
                    <a:pt x="250911" y="725030"/>
                  </a:lnTo>
                  <a:lnTo>
                    <a:pt x="251104" y="725030"/>
                  </a:lnTo>
                  <a:lnTo>
                    <a:pt x="289303" y="715740"/>
                  </a:lnTo>
                  <a:lnTo>
                    <a:pt x="351626" y="732128"/>
                  </a:lnTo>
                  <a:lnTo>
                    <a:pt x="394206" y="781068"/>
                  </a:lnTo>
                  <a:lnTo>
                    <a:pt x="402472" y="812450"/>
                  </a:lnTo>
                  <a:lnTo>
                    <a:pt x="401155" y="844449"/>
                  </a:lnTo>
                  <a:lnTo>
                    <a:pt x="390760" y="874875"/>
                  </a:lnTo>
                  <a:lnTo>
                    <a:pt x="372004" y="901237"/>
                  </a:lnTo>
                  <a:close/>
                </a:path>
                <a:path w="1441450" h="1469390">
                  <a:moveTo>
                    <a:pt x="892328" y="1100818"/>
                  </a:moveTo>
                  <a:lnTo>
                    <a:pt x="856558" y="1100818"/>
                  </a:lnTo>
                  <a:lnTo>
                    <a:pt x="889551" y="1093167"/>
                  </a:lnTo>
                  <a:lnTo>
                    <a:pt x="914278" y="1078043"/>
                  </a:lnTo>
                  <a:lnTo>
                    <a:pt x="930318" y="1062469"/>
                  </a:lnTo>
                  <a:lnTo>
                    <a:pt x="937253" y="1053470"/>
                  </a:lnTo>
                  <a:lnTo>
                    <a:pt x="951646" y="1019935"/>
                  </a:lnTo>
                  <a:lnTo>
                    <a:pt x="954214" y="982747"/>
                  </a:lnTo>
                  <a:lnTo>
                    <a:pt x="945239" y="944661"/>
                  </a:lnTo>
                  <a:lnTo>
                    <a:pt x="924999" y="908429"/>
                  </a:lnTo>
                  <a:lnTo>
                    <a:pt x="924103" y="906930"/>
                  </a:lnTo>
                  <a:lnTo>
                    <a:pt x="924222" y="905132"/>
                  </a:lnTo>
                  <a:lnTo>
                    <a:pt x="925179" y="902735"/>
                  </a:lnTo>
                  <a:lnTo>
                    <a:pt x="925298" y="902435"/>
                  </a:lnTo>
                  <a:lnTo>
                    <a:pt x="926793" y="901536"/>
                  </a:lnTo>
                  <a:lnTo>
                    <a:pt x="1129729" y="901536"/>
                  </a:lnTo>
                  <a:lnTo>
                    <a:pt x="1131522" y="903334"/>
                  </a:lnTo>
                  <a:lnTo>
                    <a:pt x="1131522" y="909927"/>
                  </a:lnTo>
                  <a:lnTo>
                    <a:pt x="936357" y="909927"/>
                  </a:lnTo>
                  <a:lnTo>
                    <a:pt x="955097" y="947260"/>
                  </a:lnTo>
                  <a:lnTo>
                    <a:pt x="962769" y="986081"/>
                  </a:lnTo>
                  <a:lnTo>
                    <a:pt x="959178" y="1023835"/>
                  </a:lnTo>
                  <a:lnTo>
                    <a:pt x="944127" y="1057965"/>
                  </a:lnTo>
                  <a:lnTo>
                    <a:pt x="935572" y="1069043"/>
                  </a:lnTo>
                  <a:lnTo>
                    <a:pt x="918051" y="1085684"/>
                  </a:lnTo>
                  <a:lnTo>
                    <a:pt x="892328" y="1100818"/>
                  </a:lnTo>
                  <a:close/>
                </a:path>
                <a:path w="1441450" h="1469390">
                  <a:moveTo>
                    <a:pt x="856558" y="1108909"/>
                  </a:moveTo>
                  <a:lnTo>
                    <a:pt x="812214" y="1100631"/>
                  </a:lnTo>
                  <a:lnTo>
                    <a:pt x="774369" y="1075046"/>
                  </a:lnTo>
                  <a:lnTo>
                    <a:pt x="752934" y="1041450"/>
                  </a:lnTo>
                  <a:lnTo>
                    <a:pt x="743884" y="1000465"/>
                  </a:lnTo>
                  <a:lnTo>
                    <a:pt x="747387" y="955491"/>
                  </a:lnTo>
                  <a:lnTo>
                    <a:pt x="763503" y="910227"/>
                  </a:lnTo>
                  <a:lnTo>
                    <a:pt x="763610" y="909927"/>
                  </a:lnTo>
                  <a:lnTo>
                    <a:pt x="773658" y="909927"/>
                  </a:lnTo>
                  <a:lnTo>
                    <a:pt x="756815" y="952541"/>
                  </a:lnTo>
                  <a:lnTo>
                    <a:pt x="752066" y="996644"/>
                  </a:lnTo>
                  <a:lnTo>
                    <a:pt x="760037" y="1036871"/>
                  </a:lnTo>
                  <a:lnTo>
                    <a:pt x="780645" y="1069652"/>
                  </a:lnTo>
                  <a:lnTo>
                    <a:pt x="828348" y="1097802"/>
                  </a:lnTo>
                  <a:lnTo>
                    <a:pt x="856558" y="1100818"/>
                  </a:lnTo>
                  <a:lnTo>
                    <a:pt x="892328" y="1100818"/>
                  </a:lnTo>
                  <a:lnTo>
                    <a:pt x="891676" y="1101202"/>
                  </a:lnTo>
                  <a:lnTo>
                    <a:pt x="856558" y="1108909"/>
                  </a:lnTo>
                  <a:close/>
                </a:path>
                <a:path w="1441450" h="1469390">
                  <a:moveTo>
                    <a:pt x="1087362" y="1460424"/>
                  </a:moveTo>
                  <a:lnTo>
                    <a:pt x="1053514" y="1460424"/>
                  </a:lnTo>
                  <a:lnTo>
                    <a:pt x="1080706" y="1454903"/>
                  </a:lnTo>
                  <a:lnTo>
                    <a:pt x="1102939" y="1439859"/>
                  </a:lnTo>
                  <a:lnTo>
                    <a:pt x="1117944" y="1417566"/>
                  </a:lnTo>
                  <a:lnTo>
                    <a:pt x="1123389" y="1390600"/>
                  </a:lnTo>
                  <a:lnTo>
                    <a:pt x="1123449" y="1390300"/>
                  </a:lnTo>
                  <a:lnTo>
                    <a:pt x="1123150" y="1390300"/>
                  </a:lnTo>
                  <a:lnTo>
                    <a:pt x="1123150" y="909927"/>
                  </a:lnTo>
                  <a:lnTo>
                    <a:pt x="1131522" y="909927"/>
                  </a:lnTo>
                  <a:lnTo>
                    <a:pt x="1131522" y="1390600"/>
                  </a:lnTo>
                  <a:lnTo>
                    <a:pt x="1125339" y="1421199"/>
                  </a:lnTo>
                  <a:lnTo>
                    <a:pt x="1108509" y="1446152"/>
                  </a:lnTo>
                  <a:lnTo>
                    <a:pt x="1087362" y="1460424"/>
                  </a:lnTo>
                  <a:close/>
                </a:path>
                <a:path w="1441450" h="1469390">
                  <a:moveTo>
                    <a:pt x="574126" y="1297655"/>
                  </a:moveTo>
                  <a:lnTo>
                    <a:pt x="485987" y="1297655"/>
                  </a:lnTo>
                  <a:lnTo>
                    <a:pt x="515099" y="1293357"/>
                  </a:lnTo>
                  <a:lnTo>
                    <a:pt x="542194" y="1281417"/>
                  </a:lnTo>
                  <a:lnTo>
                    <a:pt x="565758" y="1262341"/>
                  </a:lnTo>
                  <a:lnTo>
                    <a:pt x="565758" y="1102616"/>
                  </a:lnTo>
                  <a:lnTo>
                    <a:pt x="534853" y="1087356"/>
                  </a:lnTo>
                  <a:lnTo>
                    <a:pt x="502098" y="1080777"/>
                  </a:lnTo>
                  <a:lnTo>
                    <a:pt x="574126" y="1080777"/>
                  </a:lnTo>
                  <a:lnTo>
                    <a:pt x="574126" y="1297655"/>
                  </a:lnTo>
                  <a:close/>
                </a:path>
              </a:pathLst>
            </a:custGeom>
            <a:solidFill>
              <a:srgbClr val="09417D"/>
            </a:solidFill>
          </p:spPr>
          <p:txBody>
            <a:bodyPr wrap="square" lIns="0" tIns="0" rIns="0" bIns="0" rtlCol="0"/>
            <a:lstStyle/>
            <a:p>
              <a:endParaRPr/>
            </a:p>
          </p:txBody>
        </p:sp>
      </p:grpSp>
      <p:grpSp>
        <p:nvGrpSpPr>
          <p:cNvPr id="6" name="object 6"/>
          <p:cNvGrpSpPr/>
          <p:nvPr/>
        </p:nvGrpSpPr>
        <p:grpSpPr>
          <a:xfrm>
            <a:off x="1679949" y="1833492"/>
            <a:ext cx="7269480" cy="6830059"/>
            <a:chOff x="1679949" y="1833492"/>
            <a:chExt cx="7269480" cy="6830059"/>
          </a:xfrm>
        </p:grpSpPr>
        <p:sp>
          <p:nvSpPr>
            <p:cNvPr id="7" name="object 7"/>
            <p:cNvSpPr/>
            <p:nvPr/>
          </p:nvSpPr>
          <p:spPr>
            <a:xfrm>
              <a:off x="1679949" y="1833492"/>
              <a:ext cx="7269480" cy="6830059"/>
            </a:xfrm>
            <a:custGeom>
              <a:avLst/>
              <a:gdLst/>
              <a:ahLst/>
              <a:cxnLst/>
              <a:rect l="l" t="t" r="r" b="b"/>
              <a:pathLst>
                <a:path w="7269480" h="6830059">
                  <a:moveTo>
                    <a:pt x="6018964" y="6589713"/>
                  </a:moveTo>
                  <a:lnTo>
                    <a:pt x="5981828" y="6609815"/>
                  </a:lnTo>
                  <a:lnTo>
                    <a:pt x="5944820" y="6628902"/>
                  </a:lnTo>
                  <a:lnTo>
                    <a:pt x="5907939" y="6646992"/>
                  </a:lnTo>
                  <a:lnTo>
                    <a:pt x="5871181" y="6664105"/>
                  </a:lnTo>
                  <a:lnTo>
                    <a:pt x="5834545" y="6680258"/>
                  </a:lnTo>
                  <a:lnTo>
                    <a:pt x="5798028" y="6695469"/>
                  </a:lnTo>
                  <a:lnTo>
                    <a:pt x="5761627" y="6709756"/>
                  </a:lnTo>
                  <a:lnTo>
                    <a:pt x="5725340" y="6723139"/>
                  </a:lnTo>
                  <a:lnTo>
                    <a:pt x="5689164" y="6735634"/>
                  </a:lnTo>
                  <a:lnTo>
                    <a:pt x="5617137" y="6758037"/>
                  </a:lnTo>
                  <a:lnTo>
                    <a:pt x="5545524" y="6777110"/>
                  </a:lnTo>
                  <a:lnTo>
                    <a:pt x="5474307" y="6792999"/>
                  </a:lnTo>
                  <a:lnTo>
                    <a:pt x="5403465" y="6805851"/>
                  </a:lnTo>
                  <a:lnTo>
                    <a:pt x="5332978" y="6815810"/>
                  </a:lnTo>
                  <a:lnTo>
                    <a:pt x="5262827" y="6823022"/>
                  </a:lnTo>
                  <a:lnTo>
                    <a:pt x="5192991" y="6827634"/>
                  </a:lnTo>
                  <a:lnTo>
                    <a:pt x="5123450" y="6829790"/>
                  </a:lnTo>
                  <a:lnTo>
                    <a:pt x="5088783" y="6829993"/>
                  </a:lnTo>
                  <a:lnTo>
                    <a:pt x="5054184" y="6829637"/>
                  </a:lnTo>
                  <a:lnTo>
                    <a:pt x="4985173" y="6827320"/>
                  </a:lnTo>
                  <a:lnTo>
                    <a:pt x="4916398" y="6822985"/>
                  </a:lnTo>
                  <a:lnTo>
                    <a:pt x="4847837" y="6816778"/>
                  </a:lnTo>
                  <a:lnTo>
                    <a:pt x="4779472" y="6808845"/>
                  </a:lnTo>
                  <a:lnTo>
                    <a:pt x="4711282" y="6799330"/>
                  </a:lnTo>
                  <a:lnTo>
                    <a:pt x="4609282" y="6782413"/>
                  </a:lnTo>
                  <a:lnTo>
                    <a:pt x="4541442" y="6769584"/>
                  </a:lnTo>
                  <a:lnTo>
                    <a:pt x="4473708" y="6755684"/>
                  </a:lnTo>
                  <a:lnTo>
                    <a:pt x="4406058" y="6740859"/>
                  </a:lnTo>
                  <a:lnTo>
                    <a:pt x="4304700" y="6717205"/>
                  </a:lnTo>
                  <a:lnTo>
                    <a:pt x="4169667" y="6683789"/>
                  </a:lnTo>
                  <a:lnTo>
                    <a:pt x="3865526" y="6606440"/>
                  </a:lnTo>
                  <a:lnTo>
                    <a:pt x="3763808" y="6581739"/>
                  </a:lnTo>
                  <a:lnTo>
                    <a:pt x="3695845" y="6565998"/>
                  </a:lnTo>
                  <a:lnTo>
                    <a:pt x="3627736" y="6551008"/>
                  </a:lnTo>
                  <a:lnTo>
                    <a:pt x="3559462" y="6536914"/>
                  </a:lnTo>
                  <a:lnTo>
                    <a:pt x="3491003" y="6523862"/>
                  </a:lnTo>
                  <a:lnTo>
                    <a:pt x="3422340" y="6511997"/>
                  </a:lnTo>
                  <a:lnTo>
                    <a:pt x="3353451" y="6501467"/>
                  </a:lnTo>
                  <a:lnTo>
                    <a:pt x="3284317" y="6492415"/>
                  </a:lnTo>
                  <a:lnTo>
                    <a:pt x="3214918" y="6484989"/>
                  </a:lnTo>
                  <a:lnTo>
                    <a:pt x="3145234" y="6479333"/>
                  </a:lnTo>
                  <a:lnTo>
                    <a:pt x="3075245" y="6475594"/>
                  </a:lnTo>
                  <a:lnTo>
                    <a:pt x="3004931" y="6473916"/>
                  </a:lnTo>
                  <a:lnTo>
                    <a:pt x="2969646" y="6473896"/>
                  </a:lnTo>
                  <a:lnTo>
                    <a:pt x="2934272" y="6474447"/>
                  </a:lnTo>
                  <a:lnTo>
                    <a:pt x="2863248" y="6477331"/>
                  </a:lnTo>
                  <a:lnTo>
                    <a:pt x="2791839" y="6482714"/>
                  </a:lnTo>
                  <a:lnTo>
                    <a:pt x="2720024" y="6490743"/>
                  </a:lnTo>
                  <a:lnTo>
                    <a:pt x="2647785" y="6501562"/>
                  </a:lnTo>
                  <a:lnTo>
                    <a:pt x="2575100" y="6515317"/>
                  </a:lnTo>
                  <a:lnTo>
                    <a:pt x="2501950" y="6532155"/>
                  </a:lnTo>
                  <a:lnTo>
                    <a:pt x="2428316" y="6552220"/>
                  </a:lnTo>
                  <a:lnTo>
                    <a:pt x="2391310" y="6563509"/>
                  </a:lnTo>
                  <a:lnTo>
                    <a:pt x="2303667" y="6592112"/>
                  </a:lnTo>
                  <a:lnTo>
                    <a:pt x="2253575" y="6607259"/>
                  </a:lnTo>
                  <a:lnTo>
                    <a:pt x="2203903" y="6621117"/>
                  </a:lnTo>
                  <a:lnTo>
                    <a:pt x="2154657" y="6633701"/>
                  </a:lnTo>
                  <a:lnTo>
                    <a:pt x="2105840" y="6645029"/>
                  </a:lnTo>
                  <a:lnTo>
                    <a:pt x="2057458" y="6655117"/>
                  </a:lnTo>
                  <a:lnTo>
                    <a:pt x="2009515" y="6663982"/>
                  </a:lnTo>
                  <a:lnTo>
                    <a:pt x="1962015" y="6671639"/>
                  </a:lnTo>
                  <a:lnTo>
                    <a:pt x="1914964" y="6678106"/>
                  </a:lnTo>
                  <a:lnTo>
                    <a:pt x="1868365" y="6683398"/>
                  </a:lnTo>
                  <a:lnTo>
                    <a:pt x="1822224" y="6687533"/>
                  </a:lnTo>
                  <a:lnTo>
                    <a:pt x="1776545" y="6690526"/>
                  </a:lnTo>
                  <a:lnTo>
                    <a:pt x="1731332" y="6692394"/>
                  </a:lnTo>
                  <a:lnTo>
                    <a:pt x="1686591" y="6693154"/>
                  </a:lnTo>
                  <a:lnTo>
                    <a:pt x="1642325" y="6692822"/>
                  </a:lnTo>
                  <a:lnTo>
                    <a:pt x="1598540" y="6691414"/>
                  </a:lnTo>
                  <a:lnTo>
                    <a:pt x="1555240" y="6688948"/>
                  </a:lnTo>
                  <a:lnTo>
                    <a:pt x="1512429" y="6685438"/>
                  </a:lnTo>
                  <a:lnTo>
                    <a:pt x="1470113" y="6680903"/>
                  </a:lnTo>
                  <a:lnTo>
                    <a:pt x="1428295" y="6675357"/>
                  </a:lnTo>
                  <a:lnTo>
                    <a:pt x="1386981" y="6668819"/>
                  </a:lnTo>
                  <a:lnTo>
                    <a:pt x="1346175" y="6661303"/>
                  </a:lnTo>
                  <a:lnTo>
                    <a:pt x="1305881" y="6652827"/>
                  </a:lnTo>
                  <a:lnTo>
                    <a:pt x="1266105" y="6643407"/>
                  </a:lnTo>
                  <a:lnTo>
                    <a:pt x="1226850" y="6633060"/>
                  </a:lnTo>
                  <a:lnTo>
                    <a:pt x="1188122" y="6621802"/>
                  </a:lnTo>
                  <a:lnTo>
                    <a:pt x="1149925" y="6609649"/>
                  </a:lnTo>
                  <a:lnTo>
                    <a:pt x="1112263" y="6596618"/>
                  </a:lnTo>
                  <a:lnTo>
                    <a:pt x="1075142" y="6582725"/>
                  </a:lnTo>
                  <a:lnTo>
                    <a:pt x="1038565" y="6567987"/>
                  </a:lnTo>
                  <a:lnTo>
                    <a:pt x="1002538" y="6552421"/>
                  </a:lnTo>
                  <a:lnTo>
                    <a:pt x="967065" y="6536042"/>
                  </a:lnTo>
                  <a:lnTo>
                    <a:pt x="932150" y="6518867"/>
                  </a:lnTo>
                  <a:lnTo>
                    <a:pt x="897799" y="6500913"/>
                  </a:lnTo>
                  <a:lnTo>
                    <a:pt x="864016" y="6482195"/>
                  </a:lnTo>
                  <a:lnTo>
                    <a:pt x="830804" y="6462731"/>
                  </a:lnTo>
                  <a:lnTo>
                    <a:pt x="798170" y="6442538"/>
                  </a:lnTo>
                  <a:lnTo>
                    <a:pt x="766118" y="6421630"/>
                  </a:lnTo>
                  <a:lnTo>
                    <a:pt x="734652" y="6400025"/>
                  </a:lnTo>
                  <a:lnTo>
                    <a:pt x="673496" y="6354790"/>
                  </a:lnTo>
                  <a:lnTo>
                    <a:pt x="614741" y="6306964"/>
                  </a:lnTo>
                  <a:lnTo>
                    <a:pt x="558422" y="6256678"/>
                  </a:lnTo>
                  <a:lnTo>
                    <a:pt x="504578" y="6204064"/>
                  </a:lnTo>
                  <a:lnTo>
                    <a:pt x="453243" y="6149254"/>
                  </a:lnTo>
                  <a:lnTo>
                    <a:pt x="404456" y="6092379"/>
                  </a:lnTo>
                  <a:lnTo>
                    <a:pt x="358253" y="6033570"/>
                  </a:lnTo>
                  <a:lnTo>
                    <a:pt x="314671" y="5972960"/>
                  </a:lnTo>
                  <a:lnTo>
                    <a:pt x="273746" y="5910680"/>
                  </a:lnTo>
                  <a:lnTo>
                    <a:pt x="235517" y="5846862"/>
                  </a:lnTo>
                  <a:lnTo>
                    <a:pt x="200018" y="5781636"/>
                  </a:lnTo>
                  <a:lnTo>
                    <a:pt x="167287" y="5715136"/>
                  </a:lnTo>
                  <a:lnTo>
                    <a:pt x="137362" y="5647492"/>
                  </a:lnTo>
                  <a:lnTo>
                    <a:pt x="110278" y="5578836"/>
                  </a:lnTo>
                  <a:lnTo>
                    <a:pt x="86072" y="5509300"/>
                  </a:lnTo>
                  <a:lnTo>
                    <a:pt x="64782" y="5439015"/>
                  </a:lnTo>
                  <a:lnTo>
                    <a:pt x="46444" y="5368113"/>
                  </a:lnTo>
                  <a:lnTo>
                    <a:pt x="31095" y="5296725"/>
                  </a:lnTo>
                  <a:lnTo>
                    <a:pt x="18772" y="5224984"/>
                  </a:lnTo>
                  <a:lnTo>
                    <a:pt x="9511" y="5153020"/>
                  </a:lnTo>
                  <a:lnTo>
                    <a:pt x="3350" y="5080966"/>
                  </a:lnTo>
                  <a:lnTo>
                    <a:pt x="325" y="5008952"/>
                  </a:lnTo>
                  <a:lnTo>
                    <a:pt x="0" y="4973002"/>
                  </a:lnTo>
                  <a:lnTo>
                    <a:pt x="472" y="4937111"/>
                  </a:lnTo>
                  <a:lnTo>
                    <a:pt x="3830" y="4865574"/>
                  </a:lnTo>
                  <a:lnTo>
                    <a:pt x="10434" y="4794473"/>
                  </a:lnTo>
                  <a:lnTo>
                    <a:pt x="20321" y="4723939"/>
                  </a:lnTo>
                  <a:lnTo>
                    <a:pt x="33528" y="4654104"/>
                  </a:lnTo>
                  <a:lnTo>
                    <a:pt x="50093" y="4585100"/>
                  </a:lnTo>
                  <a:lnTo>
                    <a:pt x="70051" y="4517058"/>
                  </a:lnTo>
                  <a:lnTo>
                    <a:pt x="93440" y="4450110"/>
                  </a:lnTo>
                  <a:lnTo>
                    <a:pt x="120296" y="4384387"/>
                  </a:lnTo>
                  <a:lnTo>
                    <a:pt x="150657" y="4320021"/>
                  </a:lnTo>
                  <a:lnTo>
                    <a:pt x="184558" y="4257144"/>
                  </a:lnTo>
                  <a:lnTo>
                    <a:pt x="222037" y="4195887"/>
                  </a:lnTo>
                  <a:lnTo>
                    <a:pt x="263131" y="4136382"/>
                  </a:lnTo>
                  <a:lnTo>
                    <a:pt x="319654" y="4062198"/>
                  </a:lnTo>
                  <a:lnTo>
                    <a:pt x="352941" y="4017734"/>
                  </a:lnTo>
                  <a:lnTo>
                    <a:pt x="384924" y="3973926"/>
                  </a:lnTo>
                  <a:lnTo>
                    <a:pt x="415623" y="3930767"/>
                  </a:lnTo>
                  <a:lnTo>
                    <a:pt x="445056" y="3888248"/>
                  </a:lnTo>
                  <a:lnTo>
                    <a:pt x="473242" y="3846360"/>
                  </a:lnTo>
                  <a:lnTo>
                    <a:pt x="500200" y="3805096"/>
                  </a:lnTo>
                  <a:lnTo>
                    <a:pt x="525949" y="3764448"/>
                  </a:lnTo>
                  <a:lnTo>
                    <a:pt x="550507" y="3724406"/>
                  </a:lnTo>
                  <a:lnTo>
                    <a:pt x="573893" y="3684962"/>
                  </a:lnTo>
                  <a:lnTo>
                    <a:pt x="596126" y="3646109"/>
                  </a:lnTo>
                  <a:lnTo>
                    <a:pt x="617224" y="3607837"/>
                  </a:lnTo>
                  <a:lnTo>
                    <a:pt x="637208" y="3570139"/>
                  </a:lnTo>
                  <a:lnTo>
                    <a:pt x="656094" y="3533006"/>
                  </a:lnTo>
                  <a:lnTo>
                    <a:pt x="673903" y="3496430"/>
                  </a:lnTo>
                  <a:lnTo>
                    <a:pt x="690652" y="3460402"/>
                  </a:lnTo>
                  <a:lnTo>
                    <a:pt x="706361" y="3424915"/>
                  </a:lnTo>
                  <a:lnTo>
                    <a:pt x="734734" y="3355527"/>
                  </a:lnTo>
                  <a:lnTo>
                    <a:pt x="759171" y="3288199"/>
                  </a:lnTo>
                  <a:lnTo>
                    <a:pt x="779823" y="3222866"/>
                  </a:lnTo>
                  <a:lnTo>
                    <a:pt x="796839" y="3159460"/>
                  </a:lnTo>
                  <a:lnTo>
                    <a:pt x="810371" y="3097914"/>
                  </a:lnTo>
                  <a:lnTo>
                    <a:pt x="820568" y="3038163"/>
                  </a:lnTo>
                  <a:lnTo>
                    <a:pt x="827581" y="2980139"/>
                  </a:lnTo>
                  <a:lnTo>
                    <a:pt x="831561" y="2923776"/>
                  </a:lnTo>
                  <a:lnTo>
                    <a:pt x="832657" y="2869007"/>
                  </a:lnTo>
                  <a:lnTo>
                    <a:pt x="832170" y="2842199"/>
                  </a:lnTo>
                  <a:lnTo>
                    <a:pt x="829223" y="2789696"/>
                  </a:lnTo>
                  <a:lnTo>
                    <a:pt x="823768" y="2738621"/>
                  </a:lnTo>
                  <a:lnTo>
                    <a:pt x="815956" y="2688907"/>
                  </a:lnTo>
                  <a:lnTo>
                    <a:pt x="805937" y="2640486"/>
                  </a:lnTo>
                  <a:lnTo>
                    <a:pt x="793861" y="2593293"/>
                  </a:lnTo>
                  <a:lnTo>
                    <a:pt x="779879" y="2547262"/>
                  </a:lnTo>
                  <a:lnTo>
                    <a:pt x="764141" y="2502324"/>
                  </a:lnTo>
                  <a:lnTo>
                    <a:pt x="746798" y="2458414"/>
                  </a:lnTo>
                  <a:lnTo>
                    <a:pt x="727999" y="2415465"/>
                  </a:lnTo>
                  <a:lnTo>
                    <a:pt x="707895" y="2373410"/>
                  </a:lnTo>
                  <a:lnTo>
                    <a:pt x="675621" y="2311859"/>
                  </a:lnTo>
                  <a:lnTo>
                    <a:pt x="652913" y="2271749"/>
                  </a:lnTo>
                  <a:lnTo>
                    <a:pt x="629425" y="2232299"/>
                  </a:lnTo>
                  <a:lnTo>
                    <a:pt x="605309" y="2193444"/>
                  </a:lnTo>
                  <a:lnTo>
                    <a:pt x="568286" y="2136131"/>
                  </a:lnTo>
                  <a:lnTo>
                    <a:pt x="431529" y="1932506"/>
                  </a:lnTo>
                  <a:lnTo>
                    <a:pt x="396194" y="1877760"/>
                  </a:lnTo>
                  <a:lnTo>
                    <a:pt x="373606" y="1841228"/>
                  </a:lnTo>
                  <a:lnTo>
                    <a:pt x="351967" y="1804591"/>
                  </a:lnTo>
                  <a:lnTo>
                    <a:pt x="331429" y="1767782"/>
                  </a:lnTo>
                  <a:lnTo>
                    <a:pt x="312141" y="1730734"/>
                  </a:lnTo>
                  <a:lnTo>
                    <a:pt x="294255" y="1693381"/>
                  </a:lnTo>
                  <a:lnTo>
                    <a:pt x="277919" y="1655656"/>
                  </a:lnTo>
                  <a:lnTo>
                    <a:pt x="263286" y="1617492"/>
                  </a:lnTo>
                  <a:lnTo>
                    <a:pt x="250504" y="1578824"/>
                  </a:lnTo>
                  <a:lnTo>
                    <a:pt x="239725" y="1539583"/>
                  </a:lnTo>
                  <a:lnTo>
                    <a:pt x="231098" y="1499704"/>
                  </a:lnTo>
                  <a:lnTo>
                    <a:pt x="224774" y="1459120"/>
                  </a:lnTo>
                  <a:lnTo>
                    <a:pt x="220904" y="1417764"/>
                  </a:lnTo>
                  <a:lnTo>
                    <a:pt x="219637" y="1375569"/>
                  </a:lnTo>
                  <a:lnTo>
                    <a:pt x="220027" y="1354137"/>
                  </a:lnTo>
                  <a:lnTo>
                    <a:pt x="222947" y="1310559"/>
                  </a:lnTo>
                  <a:lnTo>
                    <a:pt x="228847" y="1265977"/>
                  </a:lnTo>
                  <a:lnTo>
                    <a:pt x="237877" y="1220323"/>
                  </a:lnTo>
                  <a:lnTo>
                    <a:pt x="250187" y="1173531"/>
                  </a:lnTo>
                  <a:lnTo>
                    <a:pt x="265927" y="1125534"/>
                  </a:lnTo>
                  <a:lnTo>
                    <a:pt x="285248" y="1076265"/>
                  </a:lnTo>
                  <a:lnTo>
                    <a:pt x="308301" y="1025658"/>
                  </a:lnTo>
                  <a:lnTo>
                    <a:pt x="335234" y="973646"/>
                  </a:lnTo>
                  <a:lnTo>
                    <a:pt x="366200" y="920162"/>
                  </a:lnTo>
                  <a:lnTo>
                    <a:pt x="401347" y="865140"/>
                  </a:lnTo>
                  <a:lnTo>
                    <a:pt x="440827" y="808514"/>
                  </a:lnTo>
                  <a:lnTo>
                    <a:pt x="484790" y="750216"/>
                  </a:lnTo>
                  <a:lnTo>
                    <a:pt x="533386" y="690179"/>
                  </a:lnTo>
                  <a:lnTo>
                    <a:pt x="563455" y="654906"/>
                  </a:lnTo>
                  <a:lnTo>
                    <a:pt x="593833" y="620607"/>
                  </a:lnTo>
                  <a:lnTo>
                    <a:pt x="624513" y="587278"/>
                  </a:lnTo>
                  <a:lnTo>
                    <a:pt x="655487" y="554916"/>
                  </a:lnTo>
                  <a:lnTo>
                    <a:pt x="686748" y="523517"/>
                  </a:lnTo>
                  <a:lnTo>
                    <a:pt x="718290" y="493075"/>
                  </a:lnTo>
                  <a:lnTo>
                    <a:pt x="750104" y="463589"/>
                  </a:lnTo>
                  <a:lnTo>
                    <a:pt x="782185" y="435053"/>
                  </a:lnTo>
                  <a:lnTo>
                    <a:pt x="814524" y="407463"/>
                  </a:lnTo>
                  <a:lnTo>
                    <a:pt x="847116" y="380816"/>
                  </a:lnTo>
                  <a:lnTo>
                    <a:pt x="879952" y="355108"/>
                  </a:lnTo>
                  <a:lnTo>
                    <a:pt x="913025" y="330335"/>
                  </a:lnTo>
                  <a:lnTo>
                    <a:pt x="946329" y="306492"/>
                  </a:lnTo>
                  <a:lnTo>
                    <a:pt x="979856" y="283575"/>
                  </a:lnTo>
                  <a:lnTo>
                    <a:pt x="1013600" y="261582"/>
                  </a:lnTo>
                  <a:lnTo>
                    <a:pt x="1047552" y="240507"/>
                  </a:lnTo>
                  <a:lnTo>
                    <a:pt x="1081707" y="220347"/>
                  </a:lnTo>
                  <a:lnTo>
                    <a:pt x="1116056" y="201098"/>
                  </a:lnTo>
                  <a:lnTo>
                    <a:pt x="1150593" y="182755"/>
                  </a:lnTo>
                  <a:lnTo>
                    <a:pt x="1185311" y="165316"/>
                  </a:lnTo>
                  <a:lnTo>
                    <a:pt x="1220203" y="148775"/>
                  </a:lnTo>
                  <a:lnTo>
                    <a:pt x="1255261" y="133129"/>
                  </a:lnTo>
                  <a:lnTo>
                    <a:pt x="1290478" y="118374"/>
                  </a:lnTo>
                  <a:lnTo>
                    <a:pt x="1361362" y="91521"/>
                  </a:lnTo>
                  <a:lnTo>
                    <a:pt x="1432798" y="68184"/>
                  </a:lnTo>
                  <a:lnTo>
                    <a:pt x="1504730" y="48332"/>
                  </a:lnTo>
                  <a:lnTo>
                    <a:pt x="1577100" y="31931"/>
                  </a:lnTo>
                  <a:lnTo>
                    <a:pt x="1649851" y="18951"/>
                  </a:lnTo>
                  <a:lnTo>
                    <a:pt x="1722927" y="9360"/>
                  </a:lnTo>
                  <a:lnTo>
                    <a:pt x="1796271" y="3126"/>
                  </a:lnTo>
                  <a:lnTo>
                    <a:pt x="1869826" y="217"/>
                  </a:lnTo>
                  <a:lnTo>
                    <a:pt x="1906664" y="0"/>
                  </a:lnTo>
                  <a:lnTo>
                    <a:pt x="1943534" y="601"/>
                  </a:lnTo>
                  <a:lnTo>
                    <a:pt x="2017340" y="4247"/>
                  </a:lnTo>
                  <a:lnTo>
                    <a:pt x="2091187" y="11123"/>
                  </a:lnTo>
                  <a:lnTo>
                    <a:pt x="2165016" y="21197"/>
                  </a:lnTo>
                  <a:lnTo>
                    <a:pt x="2238772" y="34436"/>
                  </a:lnTo>
                  <a:lnTo>
                    <a:pt x="2312398" y="50810"/>
                  </a:lnTo>
                  <a:lnTo>
                    <a:pt x="2385837" y="70287"/>
                  </a:lnTo>
                  <a:lnTo>
                    <a:pt x="2422468" y="81179"/>
                  </a:lnTo>
                  <a:lnTo>
                    <a:pt x="2459031" y="92835"/>
                  </a:lnTo>
                  <a:lnTo>
                    <a:pt x="2495519" y="105250"/>
                  </a:lnTo>
                  <a:lnTo>
                    <a:pt x="2531925" y="118421"/>
                  </a:lnTo>
                  <a:lnTo>
                    <a:pt x="2568241" y="132344"/>
                  </a:lnTo>
                  <a:lnTo>
                    <a:pt x="2604461" y="147014"/>
                  </a:lnTo>
                  <a:lnTo>
                    <a:pt x="2640577" y="162429"/>
                  </a:lnTo>
                  <a:lnTo>
                    <a:pt x="2676582" y="178583"/>
                  </a:lnTo>
                  <a:lnTo>
                    <a:pt x="2712469" y="195474"/>
                  </a:lnTo>
                  <a:lnTo>
                    <a:pt x="2748232" y="213096"/>
                  </a:lnTo>
                  <a:lnTo>
                    <a:pt x="2783862" y="231446"/>
                  </a:lnTo>
                  <a:lnTo>
                    <a:pt x="2819353" y="250520"/>
                  </a:lnTo>
                  <a:lnTo>
                    <a:pt x="2854698" y="270314"/>
                  </a:lnTo>
                  <a:lnTo>
                    <a:pt x="2889889" y="290824"/>
                  </a:lnTo>
                  <a:lnTo>
                    <a:pt x="2924920" y="312046"/>
                  </a:lnTo>
                  <a:lnTo>
                    <a:pt x="2959783" y="333976"/>
                  </a:lnTo>
                  <a:lnTo>
                    <a:pt x="2994471" y="356610"/>
                  </a:lnTo>
                  <a:lnTo>
                    <a:pt x="3028978" y="379945"/>
                  </a:lnTo>
                  <a:lnTo>
                    <a:pt x="3063295" y="403975"/>
                  </a:lnTo>
                  <a:lnTo>
                    <a:pt x="3097417" y="428698"/>
                  </a:lnTo>
                  <a:lnTo>
                    <a:pt x="3131335" y="454109"/>
                  </a:lnTo>
                  <a:lnTo>
                    <a:pt x="3165043" y="480204"/>
                  </a:lnTo>
                  <a:lnTo>
                    <a:pt x="3198533" y="506979"/>
                  </a:lnTo>
                  <a:lnTo>
                    <a:pt x="3231799" y="534430"/>
                  </a:lnTo>
                  <a:lnTo>
                    <a:pt x="3264834" y="562554"/>
                  </a:lnTo>
                  <a:lnTo>
                    <a:pt x="3297629" y="591346"/>
                  </a:lnTo>
                  <a:lnTo>
                    <a:pt x="3330179" y="620803"/>
                  </a:lnTo>
                  <a:lnTo>
                    <a:pt x="3362476" y="650919"/>
                  </a:lnTo>
                  <a:lnTo>
                    <a:pt x="3394513" y="681693"/>
                  </a:lnTo>
                  <a:lnTo>
                    <a:pt x="3426283" y="713118"/>
                  </a:lnTo>
                  <a:lnTo>
                    <a:pt x="3457778" y="745192"/>
                  </a:lnTo>
                  <a:lnTo>
                    <a:pt x="3488992" y="777911"/>
                  </a:lnTo>
                  <a:lnTo>
                    <a:pt x="3519918" y="811270"/>
                  </a:lnTo>
                  <a:lnTo>
                    <a:pt x="3550548" y="845265"/>
                  </a:lnTo>
                  <a:lnTo>
                    <a:pt x="3580875" y="879893"/>
                  </a:lnTo>
                  <a:lnTo>
                    <a:pt x="3610892" y="915150"/>
                  </a:lnTo>
                  <a:lnTo>
                    <a:pt x="3640593" y="951031"/>
                  </a:lnTo>
                  <a:lnTo>
                    <a:pt x="3669969" y="987532"/>
                  </a:lnTo>
                  <a:lnTo>
                    <a:pt x="3699015" y="1024651"/>
                  </a:lnTo>
                  <a:lnTo>
                    <a:pt x="3727722" y="1062382"/>
                  </a:lnTo>
                  <a:lnTo>
                    <a:pt x="3756084" y="1100721"/>
                  </a:lnTo>
                  <a:lnTo>
                    <a:pt x="3784093" y="1139666"/>
                  </a:lnTo>
                  <a:lnTo>
                    <a:pt x="3811743" y="1179211"/>
                  </a:lnTo>
                  <a:lnTo>
                    <a:pt x="3839026" y="1219353"/>
                  </a:lnTo>
                  <a:lnTo>
                    <a:pt x="3865935" y="1260087"/>
                  </a:lnTo>
                  <a:lnTo>
                    <a:pt x="3892463" y="1301411"/>
                  </a:lnTo>
                  <a:lnTo>
                    <a:pt x="3918603" y="1343319"/>
                  </a:lnTo>
                  <a:lnTo>
                    <a:pt x="3944349" y="1385808"/>
                  </a:lnTo>
                  <a:lnTo>
                    <a:pt x="3969692" y="1428874"/>
                  </a:lnTo>
                  <a:lnTo>
                    <a:pt x="3994625" y="1472513"/>
                  </a:lnTo>
                  <a:lnTo>
                    <a:pt x="4019142" y="1516721"/>
                  </a:lnTo>
                  <a:lnTo>
                    <a:pt x="4043236" y="1561494"/>
                  </a:lnTo>
                  <a:lnTo>
                    <a:pt x="4066899" y="1606828"/>
                  </a:lnTo>
                  <a:lnTo>
                    <a:pt x="4090124" y="1652718"/>
                  </a:lnTo>
                  <a:lnTo>
                    <a:pt x="4112904" y="1699162"/>
                  </a:lnTo>
                  <a:lnTo>
                    <a:pt x="4135233" y="1746155"/>
                  </a:lnTo>
                  <a:lnTo>
                    <a:pt x="4157102" y="1793693"/>
                  </a:lnTo>
                  <a:lnTo>
                    <a:pt x="4178505" y="1841772"/>
                  </a:lnTo>
                  <a:lnTo>
                    <a:pt x="4199435" y="1890388"/>
                  </a:lnTo>
                  <a:lnTo>
                    <a:pt x="4219884" y="1939538"/>
                  </a:lnTo>
                  <a:lnTo>
                    <a:pt x="4239846" y="1989216"/>
                  </a:lnTo>
                  <a:lnTo>
                    <a:pt x="4259313" y="2039420"/>
                  </a:lnTo>
                  <a:lnTo>
                    <a:pt x="4269192" y="2064207"/>
                  </a:lnTo>
                  <a:lnTo>
                    <a:pt x="4291438" y="2113317"/>
                  </a:lnTo>
                  <a:lnTo>
                    <a:pt x="4316901" y="2161830"/>
                  </a:lnTo>
                  <a:lnTo>
                    <a:pt x="4345463" y="2209772"/>
                  </a:lnTo>
                  <a:lnTo>
                    <a:pt x="4377005" y="2257168"/>
                  </a:lnTo>
                  <a:lnTo>
                    <a:pt x="4411411" y="2304043"/>
                  </a:lnTo>
                  <a:lnTo>
                    <a:pt x="4448562" y="2350424"/>
                  </a:lnTo>
                  <a:lnTo>
                    <a:pt x="4488340" y="2396336"/>
                  </a:lnTo>
                  <a:lnTo>
                    <a:pt x="4530627" y="2441805"/>
                  </a:lnTo>
                  <a:lnTo>
                    <a:pt x="4575305" y="2486857"/>
                  </a:lnTo>
                  <a:lnTo>
                    <a:pt x="4622256" y="2531517"/>
                  </a:lnTo>
                  <a:lnTo>
                    <a:pt x="4671362" y="2575811"/>
                  </a:lnTo>
                  <a:lnTo>
                    <a:pt x="4722506" y="2619764"/>
                  </a:lnTo>
                  <a:lnTo>
                    <a:pt x="4775568" y="2663403"/>
                  </a:lnTo>
                  <a:lnTo>
                    <a:pt x="4830431" y="2706753"/>
                  </a:lnTo>
                  <a:lnTo>
                    <a:pt x="4886977" y="2749840"/>
                  </a:lnTo>
                  <a:lnTo>
                    <a:pt x="4945089" y="2792690"/>
                  </a:lnTo>
                  <a:lnTo>
                    <a:pt x="5004647" y="2835327"/>
                  </a:lnTo>
                  <a:lnTo>
                    <a:pt x="5065535" y="2877779"/>
                  </a:lnTo>
                  <a:lnTo>
                    <a:pt x="5127633" y="2920070"/>
                  </a:lnTo>
                  <a:lnTo>
                    <a:pt x="5222793" y="2983262"/>
                  </a:lnTo>
                  <a:lnTo>
                    <a:pt x="5320015" y="3046238"/>
                  </a:lnTo>
                  <a:lnTo>
                    <a:pt x="5485549" y="3150952"/>
                  </a:lnTo>
                  <a:lnTo>
                    <a:pt x="5890643" y="3403201"/>
                  </a:lnTo>
                  <a:lnTo>
                    <a:pt x="6024822" y="3488296"/>
                  </a:lnTo>
                  <a:lnTo>
                    <a:pt x="6124195" y="3552664"/>
                  </a:lnTo>
                  <a:lnTo>
                    <a:pt x="6222045" y="3617595"/>
                  </a:lnTo>
                  <a:lnTo>
                    <a:pt x="6286235" y="3661239"/>
                  </a:lnTo>
                  <a:lnTo>
                    <a:pt x="6349453" y="3705199"/>
                  </a:lnTo>
                  <a:lnTo>
                    <a:pt x="6411582" y="3749498"/>
                  </a:lnTo>
                  <a:lnTo>
                    <a:pt x="6472502" y="3794165"/>
                  </a:lnTo>
                  <a:lnTo>
                    <a:pt x="6532097" y="3839223"/>
                  </a:lnTo>
                  <a:lnTo>
                    <a:pt x="6590247" y="3884699"/>
                  </a:lnTo>
                  <a:lnTo>
                    <a:pt x="6646836" y="3930619"/>
                  </a:lnTo>
                  <a:lnTo>
                    <a:pt x="6701744" y="3977008"/>
                  </a:lnTo>
                  <a:lnTo>
                    <a:pt x="6754855" y="4023892"/>
                  </a:lnTo>
                  <a:lnTo>
                    <a:pt x="6806050" y="4071296"/>
                  </a:lnTo>
                  <a:lnTo>
                    <a:pt x="6855210" y="4119247"/>
                  </a:lnTo>
                  <a:lnTo>
                    <a:pt x="6902219" y="4167770"/>
                  </a:lnTo>
                  <a:lnTo>
                    <a:pt x="6946958" y="4216891"/>
                  </a:lnTo>
                  <a:lnTo>
                    <a:pt x="6989308" y="4266635"/>
                  </a:lnTo>
                  <a:lnTo>
                    <a:pt x="7029153" y="4317028"/>
                  </a:lnTo>
                  <a:lnTo>
                    <a:pt x="7066374" y="4368096"/>
                  </a:lnTo>
                  <a:lnTo>
                    <a:pt x="7100852" y="4419864"/>
                  </a:lnTo>
                  <a:lnTo>
                    <a:pt x="7132471" y="4472359"/>
                  </a:lnTo>
                  <a:lnTo>
                    <a:pt x="7161112" y="4525605"/>
                  </a:lnTo>
                  <a:lnTo>
                    <a:pt x="7186657" y="4579630"/>
                  </a:lnTo>
                  <a:lnTo>
                    <a:pt x="7208988" y="4634457"/>
                  </a:lnTo>
                  <a:lnTo>
                    <a:pt x="7227987" y="4690114"/>
                  </a:lnTo>
                  <a:lnTo>
                    <a:pt x="7243535" y="4746625"/>
                  </a:lnTo>
                  <a:lnTo>
                    <a:pt x="7255516" y="4804017"/>
                  </a:lnTo>
                  <a:lnTo>
                    <a:pt x="7263811" y="4862314"/>
                  </a:lnTo>
                  <a:lnTo>
                    <a:pt x="7268302" y="4921544"/>
                  </a:lnTo>
                  <a:lnTo>
                    <a:pt x="7269084" y="4951516"/>
                  </a:lnTo>
                  <a:lnTo>
                    <a:pt x="7268871" y="4981731"/>
                  </a:lnTo>
                  <a:lnTo>
                    <a:pt x="7265400" y="5042901"/>
                  </a:lnTo>
                  <a:lnTo>
                    <a:pt x="7257771" y="5105080"/>
                  </a:lnTo>
                  <a:lnTo>
                    <a:pt x="7245866" y="5168294"/>
                  </a:lnTo>
                  <a:lnTo>
                    <a:pt x="7229567" y="5232568"/>
                  </a:lnTo>
                  <a:lnTo>
                    <a:pt x="7208756" y="5297928"/>
                  </a:lnTo>
                  <a:lnTo>
                    <a:pt x="7183315" y="5364400"/>
                  </a:lnTo>
                  <a:lnTo>
                    <a:pt x="7153126" y="5432009"/>
                  </a:lnTo>
                  <a:lnTo>
                    <a:pt x="7136214" y="5466249"/>
                  </a:lnTo>
                  <a:lnTo>
                    <a:pt x="7118071" y="5500782"/>
                  </a:lnTo>
                  <a:lnTo>
                    <a:pt x="7098682" y="5535612"/>
                  </a:lnTo>
                  <a:lnTo>
                    <a:pt x="7078032" y="5570743"/>
                  </a:lnTo>
                  <a:lnTo>
                    <a:pt x="7056107" y="5606177"/>
                  </a:lnTo>
                  <a:lnTo>
                    <a:pt x="7032891" y="5641918"/>
                  </a:lnTo>
                  <a:lnTo>
                    <a:pt x="7008371" y="5677970"/>
                  </a:lnTo>
                  <a:lnTo>
                    <a:pt x="6982530" y="5714334"/>
                  </a:lnTo>
                  <a:lnTo>
                    <a:pt x="6955356" y="5751015"/>
                  </a:lnTo>
                  <a:lnTo>
                    <a:pt x="6926832" y="5788016"/>
                  </a:lnTo>
                  <a:lnTo>
                    <a:pt x="6896943" y="5825340"/>
                  </a:lnTo>
                  <a:lnTo>
                    <a:pt x="6865677" y="5862989"/>
                  </a:lnTo>
                  <a:lnTo>
                    <a:pt x="6833016" y="5900968"/>
                  </a:lnTo>
                  <a:lnTo>
                    <a:pt x="6792597" y="5946582"/>
                  </a:lnTo>
                  <a:lnTo>
                    <a:pt x="6752359" y="5990799"/>
                  </a:lnTo>
                  <a:lnTo>
                    <a:pt x="6712299" y="6033638"/>
                  </a:lnTo>
                  <a:lnTo>
                    <a:pt x="6672416" y="6075115"/>
                  </a:lnTo>
                  <a:lnTo>
                    <a:pt x="6632707" y="6115251"/>
                  </a:lnTo>
                  <a:lnTo>
                    <a:pt x="6593170" y="6154062"/>
                  </a:lnTo>
                  <a:lnTo>
                    <a:pt x="6553801" y="6191567"/>
                  </a:lnTo>
                  <a:lnTo>
                    <a:pt x="6514598" y="6227784"/>
                  </a:lnTo>
                  <a:lnTo>
                    <a:pt x="6475559" y="6262732"/>
                  </a:lnTo>
                  <a:lnTo>
                    <a:pt x="6436682" y="6296428"/>
                  </a:lnTo>
                  <a:lnTo>
                    <a:pt x="6397964" y="6328892"/>
                  </a:lnTo>
                  <a:lnTo>
                    <a:pt x="6359401" y="6360140"/>
                  </a:lnTo>
                  <a:lnTo>
                    <a:pt x="6320993" y="6390192"/>
                  </a:lnTo>
                  <a:lnTo>
                    <a:pt x="6282736" y="6419066"/>
                  </a:lnTo>
                  <a:lnTo>
                    <a:pt x="6244628" y="6446779"/>
                  </a:lnTo>
                  <a:lnTo>
                    <a:pt x="6206666" y="6473350"/>
                  </a:lnTo>
                  <a:lnTo>
                    <a:pt x="6168848" y="6498797"/>
                  </a:lnTo>
                  <a:lnTo>
                    <a:pt x="6131171" y="6523139"/>
                  </a:lnTo>
                  <a:lnTo>
                    <a:pt x="6093633" y="6546394"/>
                  </a:lnTo>
                  <a:lnTo>
                    <a:pt x="6056232" y="6568579"/>
                  </a:lnTo>
                  <a:lnTo>
                    <a:pt x="6018964" y="6589713"/>
                  </a:lnTo>
                  <a:close/>
                </a:path>
              </a:pathLst>
            </a:custGeom>
            <a:solidFill>
              <a:srgbClr val="FFFFFF">
                <a:alpha val="24708"/>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2676912" y="4969424"/>
              <a:ext cx="3924299" cy="2867024"/>
            </a:xfrm>
            <a:prstGeom prst="rect">
              <a:avLst/>
            </a:prstGeom>
          </p:spPr>
        </p:pic>
      </p:grpSp>
      <p:sp>
        <p:nvSpPr>
          <p:cNvPr id="9" name="object 9"/>
          <p:cNvSpPr txBox="1">
            <a:spLocks noGrp="1"/>
          </p:cNvSpPr>
          <p:nvPr>
            <p:ph type="subTitle" idx="4"/>
          </p:nvPr>
        </p:nvSpPr>
        <p:spPr>
          <a:prstGeom prst="rect">
            <a:avLst/>
          </a:prstGeom>
        </p:spPr>
        <p:txBody>
          <a:bodyPr vert="horz" wrap="square" lIns="0" tIns="12700" rIns="0" bIns="0" rtlCol="0">
            <a:spAutoFit/>
          </a:bodyPr>
          <a:lstStyle/>
          <a:p>
            <a:pPr marL="413384" marR="5080" indent="-401320">
              <a:lnSpc>
                <a:spcPct val="116599"/>
              </a:lnSpc>
              <a:spcBef>
                <a:spcPts val="100"/>
              </a:spcBef>
            </a:pPr>
            <a:r>
              <a:rPr sz="5200" b="1" spc="315" dirty="0">
                <a:latin typeface="Times New Roman"/>
                <a:cs typeface="Times New Roman"/>
              </a:rPr>
              <a:t>Conseil</a:t>
            </a:r>
            <a:r>
              <a:rPr sz="5200" b="1" spc="170" dirty="0">
                <a:latin typeface="Times New Roman"/>
                <a:cs typeface="Times New Roman"/>
              </a:rPr>
              <a:t> </a:t>
            </a:r>
            <a:r>
              <a:rPr sz="5200" b="1" spc="345" dirty="0">
                <a:latin typeface="Times New Roman"/>
                <a:cs typeface="Times New Roman"/>
              </a:rPr>
              <a:t>des</a:t>
            </a:r>
            <a:r>
              <a:rPr sz="5200" b="1" spc="170" dirty="0">
                <a:latin typeface="Times New Roman"/>
                <a:cs typeface="Times New Roman"/>
              </a:rPr>
              <a:t> </a:t>
            </a:r>
            <a:r>
              <a:rPr sz="5200" b="1" spc="215" dirty="0">
                <a:latin typeface="Times New Roman"/>
                <a:cs typeface="Times New Roman"/>
              </a:rPr>
              <a:t>Etudes </a:t>
            </a:r>
            <a:r>
              <a:rPr sz="5200" b="1" spc="390" dirty="0">
                <a:latin typeface="Times New Roman"/>
                <a:cs typeface="Times New Roman"/>
              </a:rPr>
              <a:t>et</a:t>
            </a:r>
            <a:r>
              <a:rPr sz="5200" b="1" spc="160" dirty="0">
                <a:latin typeface="Times New Roman"/>
                <a:cs typeface="Times New Roman"/>
              </a:rPr>
              <a:t> </a:t>
            </a:r>
            <a:r>
              <a:rPr sz="5200" b="1" spc="310" dirty="0">
                <a:latin typeface="Times New Roman"/>
                <a:cs typeface="Times New Roman"/>
              </a:rPr>
              <a:t>Vie</a:t>
            </a:r>
            <a:r>
              <a:rPr sz="5200" b="1" spc="165" dirty="0">
                <a:latin typeface="Times New Roman"/>
                <a:cs typeface="Times New Roman"/>
              </a:rPr>
              <a:t> </a:t>
            </a:r>
            <a:r>
              <a:rPr sz="5200" b="1" spc="220" dirty="0">
                <a:latin typeface="Times New Roman"/>
                <a:cs typeface="Times New Roman"/>
              </a:rPr>
              <a:t>Etudiante</a:t>
            </a:r>
            <a:endParaRPr sz="52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0140" y="659765"/>
            <a:ext cx="281559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09417D"/>
                </a:solidFill>
                <a:latin typeface="Times New Roman"/>
                <a:cs typeface="Times New Roman"/>
              </a:rPr>
              <a:t>Missions</a:t>
            </a:r>
            <a:r>
              <a:rPr sz="1800" b="1" spc="60" dirty="0">
                <a:solidFill>
                  <a:srgbClr val="09417D"/>
                </a:solidFill>
                <a:latin typeface="Times New Roman"/>
                <a:cs typeface="Times New Roman"/>
              </a:rPr>
              <a:t> </a:t>
            </a:r>
            <a:r>
              <a:rPr sz="1800" b="1" spc="135" dirty="0">
                <a:solidFill>
                  <a:srgbClr val="09417D"/>
                </a:solidFill>
                <a:latin typeface="Times New Roman"/>
                <a:cs typeface="Times New Roman"/>
              </a:rPr>
              <a:t>et</a:t>
            </a:r>
            <a:r>
              <a:rPr sz="1800" b="1" spc="60" dirty="0">
                <a:solidFill>
                  <a:srgbClr val="09417D"/>
                </a:solidFill>
                <a:latin typeface="Times New Roman"/>
                <a:cs typeface="Times New Roman"/>
              </a:rPr>
              <a:t> </a:t>
            </a:r>
            <a:r>
              <a:rPr sz="1800" b="1" spc="95" dirty="0">
                <a:solidFill>
                  <a:srgbClr val="09417D"/>
                </a:solidFill>
                <a:latin typeface="Times New Roman"/>
                <a:cs typeface="Times New Roman"/>
              </a:rPr>
              <a:t>Comp</a:t>
            </a:r>
            <a:r>
              <a:rPr sz="1800" spc="95" dirty="0">
                <a:solidFill>
                  <a:srgbClr val="09417D"/>
                </a:solidFill>
                <a:latin typeface="Arial MT"/>
                <a:cs typeface="Arial MT"/>
              </a:rPr>
              <a:t>é</a:t>
            </a:r>
            <a:r>
              <a:rPr sz="1800" b="1" spc="95" dirty="0">
                <a:solidFill>
                  <a:srgbClr val="09417D"/>
                </a:solidFill>
                <a:latin typeface="Times New Roman"/>
                <a:cs typeface="Times New Roman"/>
              </a:rPr>
              <a:t>tences</a:t>
            </a:r>
            <a:endParaRPr sz="1800">
              <a:latin typeface="Times New Roman"/>
              <a:cs typeface="Times New Roman"/>
            </a:endParaRPr>
          </a:p>
        </p:txBody>
      </p:sp>
      <p:sp>
        <p:nvSpPr>
          <p:cNvPr id="3" name="object 3"/>
          <p:cNvSpPr txBox="1"/>
          <p:nvPr/>
        </p:nvSpPr>
        <p:spPr>
          <a:xfrm>
            <a:off x="2900140" y="2061511"/>
            <a:ext cx="1440815" cy="299720"/>
          </a:xfrm>
          <a:prstGeom prst="rect">
            <a:avLst/>
          </a:prstGeom>
        </p:spPr>
        <p:txBody>
          <a:bodyPr vert="horz" wrap="square" lIns="0" tIns="12700" rIns="0" bIns="0" rtlCol="0">
            <a:spAutoFit/>
          </a:bodyPr>
          <a:lstStyle/>
          <a:p>
            <a:pPr marL="12700">
              <a:lnSpc>
                <a:spcPct val="100000"/>
              </a:lnSpc>
              <a:spcBef>
                <a:spcPts val="100"/>
              </a:spcBef>
            </a:pPr>
            <a:r>
              <a:rPr sz="1800" b="1" spc="105" dirty="0">
                <a:solidFill>
                  <a:srgbClr val="09417D"/>
                </a:solidFill>
                <a:latin typeface="Times New Roman"/>
                <a:cs typeface="Times New Roman"/>
              </a:rPr>
              <a:t>Composition</a:t>
            </a:r>
            <a:endParaRPr sz="1800">
              <a:latin typeface="Times New Roman"/>
              <a:cs typeface="Times New Roman"/>
            </a:endParaRPr>
          </a:p>
        </p:txBody>
      </p:sp>
      <p:sp>
        <p:nvSpPr>
          <p:cNvPr id="4" name="object 4"/>
          <p:cNvSpPr txBox="1"/>
          <p:nvPr/>
        </p:nvSpPr>
        <p:spPr>
          <a:xfrm>
            <a:off x="2900140" y="4170834"/>
            <a:ext cx="1039494"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09417D"/>
                </a:solidFill>
                <a:latin typeface="Times New Roman"/>
                <a:cs typeface="Times New Roman"/>
              </a:rPr>
              <a:t>Membres</a:t>
            </a:r>
            <a:endParaRPr sz="1800">
              <a:latin typeface="Times New Roman"/>
              <a:cs typeface="Times New Roman"/>
            </a:endParaRPr>
          </a:p>
        </p:txBody>
      </p:sp>
      <p:sp>
        <p:nvSpPr>
          <p:cNvPr id="5" name="object 5"/>
          <p:cNvSpPr txBox="1"/>
          <p:nvPr/>
        </p:nvSpPr>
        <p:spPr>
          <a:xfrm>
            <a:off x="2900140" y="8976816"/>
            <a:ext cx="1622425" cy="615950"/>
          </a:xfrm>
          <a:prstGeom prst="rect">
            <a:avLst/>
          </a:prstGeom>
        </p:spPr>
        <p:txBody>
          <a:bodyPr vert="horz" wrap="square" lIns="0" tIns="33655" rIns="0" bIns="0" rtlCol="0">
            <a:spAutoFit/>
          </a:bodyPr>
          <a:lstStyle/>
          <a:p>
            <a:pPr marL="12700">
              <a:lnSpc>
                <a:spcPct val="100000"/>
              </a:lnSpc>
              <a:spcBef>
                <a:spcPts val="265"/>
              </a:spcBef>
            </a:pPr>
            <a:r>
              <a:rPr sz="1800" b="1" spc="60" dirty="0">
                <a:solidFill>
                  <a:srgbClr val="09417D"/>
                </a:solidFill>
                <a:latin typeface="Times New Roman"/>
                <a:cs typeface="Times New Roman"/>
              </a:rPr>
              <a:t>Pr</a:t>
            </a:r>
            <a:r>
              <a:rPr sz="1800" spc="60" dirty="0">
                <a:solidFill>
                  <a:srgbClr val="09417D"/>
                </a:solidFill>
                <a:latin typeface="Arial MT"/>
                <a:cs typeface="Arial MT"/>
              </a:rPr>
              <a:t>é</a:t>
            </a:r>
            <a:r>
              <a:rPr sz="1800" b="1" spc="60" dirty="0">
                <a:solidFill>
                  <a:srgbClr val="09417D"/>
                </a:solidFill>
                <a:latin typeface="Times New Roman"/>
                <a:cs typeface="Times New Roman"/>
              </a:rPr>
              <a:t>sident</a:t>
            </a:r>
            <a:endParaRPr sz="1800">
              <a:latin typeface="Times New Roman"/>
              <a:cs typeface="Times New Roman"/>
            </a:endParaRPr>
          </a:p>
          <a:p>
            <a:pPr marL="12700">
              <a:lnSpc>
                <a:spcPct val="100000"/>
              </a:lnSpc>
              <a:spcBef>
                <a:spcPts val="165"/>
              </a:spcBef>
            </a:pPr>
            <a:r>
              <a:rPr sz="1800" b="1" spc="114" dirty="0">
                <a:solidFill>
                  <a:srgbClr val="09417D"/>
                </a:solidFill>
                <a:latin typeface="Times New Roman"/>
                <a:cs typeface="Times New Roman"/>
              </a:rPr>
              <a:t>Vice</a:t>
            </a:r>
            <a:r>
              <a:rPr sz="1800" b="1" spc="50" dirty="0">
                <a:solidFill>
                  <a:srgbClr val="09417D"/>
                </a:solidFill>
                <a:latin typeface="Times New Roman"/>
                <a:cs typeface="Times New Roman"/>
              </a:rPr>
              <a:t> </a:t>
            </a:r>
            <a:r>
              <a:rPr sz="1800" b="1" spc="70" dirty="0">
                <a:solidFill>
                  <a:srgbClr val="09417D"/>
                </a:solidFill>
                <a:latin typeface="Times New Roman"/>
                <a:cs typeface="Times New Roman"/>
              </a:rPr>
              <a:t>pr</a:t>
            </a:r>
            <a:r>
              <a:rPr sz="1800" spc="70" dirty="0">
                <a:solidFill>
                  <a:srgbClr val="09417D"/>
                </a:solidFill>
                <a:latin typeface="Arial MT"/>
                <a:cs typeface="Arial MT"/>
              </a:rPr>
              <a:t>é</a:t>
            </a:r>
            <a:r>
              <a:rPr sz="1800" b="1" spc="70" dirty="0">
                <a:solidFill>
                  <a:srgbClr val="09417D"/>
                </a:solidFill>
                <a:latin typeface="Times New Roman"/>
                <a:cs typeface="Times New Roman"/>
              </a:rPr>
              <a:t>sident</a:t>
            </a:r>
            <a:endParaRPr sz="1800">
              <a:latin typeface="Times New Roman"/>
              <a:cs typeface="Times New Roman"/>
            </a:endParaRPr>
          </a:p>
        </p:txBody>
      </p:sp>
      <p:sp>
        <p:nvSpPr>
          <p:cNvPr id="6" name="object 6"/>
          <p:cNvSpPr txBox="1"/>
          <p:nvPr/>
        </p:nvSpPr>
        <p:spPr>
          <a:xfrm>
            <a:off x="6572270" y="598796"/>
            <a:ext cx="10878820" cy="444500"/>
          </a:xfrm>
          <a:prstGeom prst="rect">
            <a:avLst/>
          </a:prstGeom>
        </p:spPr>
        <p:txBody>
          <a:bodyPr vert="horz" wrap="square" lIns="0" tIns="12065" rIns="0" bIns="0" rtlCol="0">
            <a:spAutoFit/>
          </a:bodyPr>
          <a:lstStyle/>
          <a:p>
            <a:pPr marL="12700" marR="5080">
              <a:lnSpc>
                <a:spcPct val="110000"/>
              </a:lnSpc>
              <a:spcBef>
                <a:spcPts val="95"/>
              </a:spcBef>
            </a:pPr>
            <a:r>
              <a:rPr sz="1250" spc="-100" dirty="0">
                <a:solidFill>
                  <a:srgbClr val="09417D"/>
                </a:solidFill>
                <a:latin typeface="Arial MT"/>
                <a:cs typeface="Arial MT"/>
              </a:rPr>
              <a:t>Le</a:t>
            </a:r>
            <a:r>
              <a:rPr sz="1250" spc="-20" dirty="0">
                <a:solidFill>
                  <a:srgbClr val="09417D"/>
                </a:solidFill>
                <a:latin typeface="Arial MT"/>
                <a:cs typeface="Arial MT"/>
              </a:rPr>
              <a:t> </a:t>
            </a:r>
            <a:r>
              <a:rPr sz="1250" spc="-100" dirty="0">
                <a:solidFill>
                  <a:srgbClr val="09417D"/>
                </a:solidFill>
                <a:latin typeface="Arial MT"/>
                <a:cs typeface="Arial MT"/>
              </a:rPr>
              <a:t>CEVE</a:t>
            </a:r>
            <a:r>
              <a:rPr sz="1250" spc="-20" dirty="0">
                <a:solidFill>
                  <a:srgbClr val="09417D"/>
                </a:solidFill>
                <a:latin typeface="Arial MT"/>
                <a:cs typeface="Arial MT"/>
              </a:rPr>
              <a:t> </a:t>
            </a:r>
            <a:r>
              <a:rPr sz="1250" spc="-25" dirty="0">
                <a:solidFill>
                  <a:srgbClr val="09417D"/>
                </a:solidFill>
                <a:latin typeface="Arial MT"/>
                <a:cs typeface="Arial MT"/>
              </a:rPr>
              <a:t>participe</a:t>
            </a:r>
            <a:r>
              <a:rPr sz="1250" spc="-65" dirty="0">
                <a:solidFill>
                  <a:srgbClr val="09417D"/>
                </a:solidFill>
                <a:latin typeface="Arial MT"/>
                <a:cs typeface="Arial MT"/>
              </a:rPr>
              <a:t> </a:t>
            </a:r>
            <a:r>
              <a:rPr sz="1250" spc="-100" dirty="0">
                <a:solidFill>
                  <a:srgbClr val="09417D"/>
                </a:solidFill>
                <a:latin typeface="Arial MT"/>
                <a:cs typeface="Arial MT"/>
              </a:rPr>
              <a:t>à</a:t>
            </a:r>
            <a:r>
              <a:rPr sz="1250" spc="-20" dirty="0">
                <a:solidFill>
                  <a:srgbClr val="09417D"/>
                </a:solidFill>
                <a:latin typeface="Arial MT"/>
                <a:cs typeface="Arial MT"/>
              </a:rPr>
              <a:t> l'élaboration</a:t>
            </a:r>
            <a:r>
              <a:rPr sz="1250" spc="-65" dirty="0">
                <a:solidFill>
                  <a:srgbClr val="09417D"/>
                </a:solidFill>
                <a:latin typeface="Arial MT"/>
                <a:cs typeface="Arial MT"/>
              </a:rPr>
              <a:t> </a:t>
            </a:r>
            <a:r>
              <a:rPr sz="1250" spc="-60"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la</a:t>
            </a:r>
            <a:r>
              <a:rPr sz="1250" spc="-30" dirty="0">
                <a:solidFill>
                  <a:srgbClr val="09417D"/>
                </a:solidFill>
                <a:latin typeface="Arial MT"/>
                <a:cs typeface="Arial MT"/>
              </a:rPr>
              <a:t> </a:t>
            </a:r>
            <a:r>
              <a:rPr sz="1250" spc="-20" dirty="0">
                <a:solidFill>
                  <a:srgbClr val="09417D"/>
                </a:solidFill>
                <a:latin typeface="Arial MT"/>
                <a:cs typeface="Arial MT"/>
              </a:rPr>
              <a:t>politique</a:t>
            </a:r>
            <a:r>
              <a:rPr sz="1250" spc="-30" dirty="0">
                <a:solidFill>
                  <a:srgbClr val="09417D"/>
                </a:solidFill>
                <a:latin typeface="Arial MT"/>
                <a:cs typeface="Arial MT"/>
              </a:rPr>
              <a:t> </a:t>
            </a:r>
            <a:r>
              <a:rPr sz="1250" spc="-60" dirty="0">
                <a:solidFill>
                  <a:srgbClr val="09417D"/>
                </a:solidFill>
                <a:latin typeface="Arial MT"/>
                <a:cs typeface="Arial MT"/>
              </a:rPr>
              <a:t>de</a:t>
            </a:r>
            <a:r>
              <a:rPr sz="1250" spc="-25" dirty="0">
                <a:solidFill>
                  <a:srgbClr val="09417D"/>
                </a:solidFill>
                <a:latin typeface="Arial MT"/>
                <a:cs typeface="Arial MT"/>
              </a:rPr>
              <a:t> </a:t>
            </a:r>
            <a:r>
              <a:rPr sz="1250" spc="-20" dirty="0">
                <a:solidFill>
                  <a:srgbClr val="09417D"/>
                </a:solidFill>
                <a:latin typeface="Arial MT"/>
                <a:cs typeface="Arial MT"/>
              </a:rPr>
              <a:t>l'INP</a:t>
            </a:r>
            <a:r>
              <a:rPr sz="1250" spc="-30" dirty="0">
                <a:solidFill>
                  <a:srgbClr val="09417D"/>
                </a:solidFill>
                <a:latin typeface="Arial MT"/>
                <a:cs typeface="Arial MT"/>
              </a:rPr>
              <a:t> </a:t>
            </a:r>
            <a:r>
              <a:rPr sz="1250" spc="-70" dirty="0">
                <a:solidFill>
                  <a:srgbClr val="09417D"/>
                </a:solidFill>
                <a:latin typeface="Arial MT"/>
                <a:cs typeface="Arial MT"/>
              </a:rPr>
              <a:t>en</a:t>
            </a:r>
            <a:r>
              <a:rPr sz="1250" spc="-20" dirty="0">
                <a:solidFill>
                  <a:srgbClr val="09417D"/>
                </a:solidFill>
                <a:latin typeface="Arial MT"/>
                <a:cs typeface="Arial MT"/>
              </a:rPr>
              <a:t> </a:t>
            </a:r>
            <a:r>
              <a:rPr sz="1250" spc="-35" dirty="0">
                <a:solidFill>
                  <a:srgbClr val="09417D"/>
                </a:solidFill>
                <a:latin typeface="Arial MT"/>
                <a:cs typeface="Arial MT"/>
              </a:rPr>
              <a:t>matière</a:t>
            </a:r>
            <a:r>
              <a:rPr sz="1250" spc="-30" dirty="0">
                <a:solidFill>
                  <a:srgbClr val="09417D"/>
                </a:solidFill>
                <a:latin typeface="Arial MT"/>
                <a:cs typeface="Arial MT"/>
              </a:rPr>
              <a:t> </a:t>
            </a:r>
            <a:r>
              <a:rPr sz="1250" spc="-60" dirty="0">
                <a:solidFill>
                  <a:srgbClr val="09417D"/>
                </a:solidFill>
                <a:latin typeface="Arial MT"/>
                <a:cs typeface="Arial MT"/>
              </a:rPr>
              <a:t>de</a:t>
            </a:r>
            <a:r>
              <a:rPr sz="1250" spc="-25" dirty="0">
                <a:solidFill>
                  <a:srgbClr val="09417D"/>
                </a:solidFill>
                <a:latin typeface="Arial MT"/>
                <a:cs typeface="Arial MT"/>
              </a:rPr>
              <a:t> </a:t>
            </a:r>
            <a:r>
              <a:rPr sz="1250" spc="-10" dirty="0">
                <a:solidFill>
                  <a:srgbClr val="09417D"/>
                </a:solidFill>
                <a:latin typeface="Arial MT"/>
                <a:cs typeface="Arial MT"/>
              </a:rPr>
              <a:t>formation,</a:t>
            </a:r>
            <a:r>
              <a:rPr sz="1250" spc="-30" dirty="0">
                <a:solidFill>
                  <a:srgbClr val="09417D"/>
                </a:solidFill>
                <a:latin typeface="Arial MT"/>
                <a:cs typeface="Arial MT"/>
              </a:rPr>
              <a:t> </a:t>
            </a:r>
            <a:r>
              <a:rPr sz="1250" spc="-60" dirty="0">
                <a:solidFill>
                  <a:srgbClr val="09417D"/>
                </a:solidFill>
                <a:latin typeface="Arial MT"/>
                <a:cs typeface="Arial MT"/>
              </a:rPr>
              <a:t>de</a:t>
            </a:r>
            <a:r>
              <a:rPr sz="1250" spc="-30" dirty="0">
                <a:solidFill>
                  <a:srgbClr val="09417D"/>
                </a:solidFill>
                <a:latin typeface="Arial MT"/>
                <a:cs typeface="Arial MT"/>
              </a:rPr>
              <a:t> </a:t>
            </a:r>
            <a:r>
              <a:rPr sz="1250" spc="-65" dirty="0">
                <a:solidFill>
                  <a:srgbClr val="09417D"/>
                </a:solidFill>
                <a:latin typeface="Arial MT"/>
                <a:cs typeface="Arial MT"/>
              </a:rPr>
              <a:t>pédagogie</a:t>
            </a:r>
            <a:r>
              <a:rPr sz="1250" spc="-20" dirty="0">
                <a:solidFill>
                  <a:srgbClr val="09417D"/>
                </a:solidFill>
                <a:latin typeface="Arial MT"/>
                <a:cs typeface="Arial MT"/>
              </a:rPr>
              <a:t> </a:t>
            </a:r>
            <a:r>
              <a:rPr sz="1250" dirty="0">
                <a:solidFill>
                  <a:srgbClr val="09417D"/>
                </a:solidFill>
                <a:latin typeface="Arial MT"/>
                <a:cs typeface="Arial MT"/>
              </a:rPr>
              <a:t>et</a:t>
            </a:r>
            <a:r>
              <a:rPr sz="1250" spc="-30" dirty="0">
                <a:solidFill>
                  <a:srgbClr val="09417D"/>
                </a:solidFill>
                <a:latin typeface="Arial MT"/>
                <a:cs typeface="Arial MT"/>
              </a:rPr>
              <a:t> </a:t>
            </a:r>
            <a:r>
              <a:rPr sz="1250" spc="-60" dirty="0">
                <a:solidFill>
                  <a:srgbClr val="09417D"/>
                </a:solidFill>
                <a:latin typeface="Arial MT"/>
                <a:cs typeface="Arial MT"/>
              </a:rPr>
              <a:t>de</a:t>
            </a:r>
            <a:r>
              <a:rPr sz="1250" spc="-25" dirty="0">
                <a:solidFill>
                  <a:srgbClr val="09417D"/>
                </a:solidFill>
                <a:latin typeface="Arial MT"/>
                <a:cs typeface="Arial MT"/>
              </a:rPr>
              <a:t> </a:t>
            </a:r>
            <a:r>
              <a:rPr sz="1250" spc="-60" dirty="0">
                <a:solidFill>
                  <a:srgbClr val="09417D"/>
                </a:solidFill>
                <a:latin typeface="Arial MT"/>
                <a:cs typeface="Arial MT"/>
              </a:rPr>
              <a:t>vie</a:t>
            </a:r>
            <a:r>
              <a:rPr sz="1250" spc="-30" dirty="0">
                <a:solidFill>
                  <a:srgbClr val="09417D"/>
                </a:solidFill>
                <a:latin typeface="Arial MT"/>
                <a:cs typeface="Arial MT"/>
              </a:rPr>
              <a:t> </a:t>
            </a:r>
            <a:r>
              <a:rPr sz="1250" spc="-35" dirty="0">
                <a:solidFill>
                  <a:srgbClr val="09417D"/>
                </a:solidFill>
                <a:latin typeface="Arial MT"/>
                <a:cs typeface="Arial MT"/>
              </a:rPr>
              <a:t>étudiante.</a:t>
            </a:r>
            <a:r>
              <a:rPr sz="1250" spc="-30" dirty="0">
                <a:solidFill>
                  <a:srgbClr val="09417D"/>
                </a:solidFill>
                <a:latin typeface="Arial MT"/>
                <a:cs typeface="Arial MT"/>
              </a:rPr>
              <a:t> </a:t>
            </a:r>
            <a:r>
              <a:rPr sz="1250" dirty="0">
                <a:solidFill>
                  <a:srgbClr val="09417D"/>
                </a:solidFill>
                <a:latin typeface="Arial MT"/>
                <a:cs typeface="Arial MT"/>
              </a:rPr>
              <a:t>Il</a:t>
            </a:r>
            <a:r>
              <a:rPr sz="1250" spc="-30" dirty="0">
                <a:solidFill>
                  <a:srgbClr val="09417D"/>
                </a:solidFill>
                <a:latin typeface="Arial MT"/>
                <a:cs typeface="Arial MT"/>
              </a:rPr>
              <a:t> veille</a:t>
            </a:r>
            <a:r>
              <a:rPr sz="1250" spc="-25" dirty="0">
                <a:solidFill>
                  <a:srgbClr val="09417D"/>
                </a:solidFill>
                <a:latin typeface="Arial MT"/>
                <a:cs typeface="Arial MT"/>
              </a:rPr>
              <a:t> </a:t>
            </a:r>
            <a:r>
              <a:rPr sz="1250" spc="-100" dirty="0">
                <a:solidFill>
                  <a:srgbClr val="09417D"/>
                </a:solidFill>
                <a:latin typeface="Arial MT"/>
                <a:cs typeface="Arial MT"/>
              </a:rPr>
              <a:t>à</a:t>
            </a:r>
            <a:r>
              <a:rPr sz="1250" spc="-20" dirty="0">
                <a:solidFill>
                  <a:srgbClr val="09417D"/>
                </a:solidFill>
                <a:latin typeface="Arial MT"/>
                <a:cs typeface="Arial MT"/>
              </a:rPr>
              <a:t> la</a:t>
            </a:r>
            <a:r>
              <a:rPr sz="1250" spc="-30" dirty="0">
                <a:solidFill>
                  <a:srgbClr val="09417D"/>
                </a:solidFill>
                <a:latin typeface="Arial MT"/>
                <a:cs typeface="Arial MT"/>
              </a:rPr>
              <a:t> </a:t>
            </a:r>
            <a:r>
              <a:rPr sz="1250" spc="-45" dirty="0">
                <a:solidFill>
                  <a:srgbClr val="09417D"/>
                </a:solidFill>
                <a:latin typeface="Arial MT"/>
                <a:cs typeface="Arial MT"/>
              </a:rPr>
              <a:t>bonne</a:t>
            </a:r>
            <a:r>
              <a:rPr sz="1250" spc="-30" dirty="0">
                <a:solidFill>
                  <a:srgbClr val="09417D"/>
                </a:solidFill>
                <a:latin typeface="Arial MT"/>
                <a:cs typeface="Arial MT"/>
              </a:rPr>
              <a:t> </a:t>
            </a:r>
            <a:r>
              <a:rPr sz="1250" spc="-50" dirty="0">
                <a:solidFill>
                  <a:srgbClr val="09417D"/>
                </a:solidFill>
                <a:latin typeface="Arial MT"/>
                <a:cs typeface="Arial MT"/>
              </a:rPr>
              <a:t>adéquation</a:t>
            </a:r>
            <a:r>
              <a:rPr sz="1250" spc="-30" dirty="0">
                <a:solidFill>
                  <a:srgbClr val="09417D"/>
                </a:solidFill>
                <a:latin typeface="Arial MT"/>
                <a:cs typeface="Arial MT"/>
              </a:rPr>
              <a:t> </a:t>
            </a:r>
            <a:r>
              <a:rPr sz="1250" spc="-90" dirty="0">
                <a:solidFill>
                  <a:srgbClr val="09417D"/>
                </a:solidFill>
                <a:latin typeface="Arial MT"/>
                <a:cs typeface="Arial MT"/>
              </a:rPr>
              <a:t>avec</a:t>
            </a:r>
            <a:r>
              <a:rPr sz="1250" spc="-20" dirty="0">
                <a:solidFill>
                  <a:srgbClr val="09417D"/>
                </a:solidFill>
                <a:latin typeface="Arial MT"/>
                <a:cs typeface="Arial MT"/>
              </a:rPr>
              <a:t> la</a:t>
            </a:r>
            <a:r>
              <a:rPr sz="1250" spc="-25" dirty="0">
                <a:solidFill>
                  <a:srgbClr val="09417D"/>
                </a:solidFill>
                <a:latin typeface="Arial MT"/>
                <a:cs typeface="Arial MT"/>
              </a:rPr>
              <a:t> </a:t>
            </a:r>
            <a:r>
              <a:rPr sz="1250" spc="-45" dirty="0">
                <a:solidFill>
                  <a:srgbClr val="09417D"/>
                </a:solidFill>
                <a:latin typeface="Arial MT"/>
                <a:cs typeface="Arial MT"/>
              </a:rPr>
              <a:t>stratégie</a:t>
            </a:r>
            <a:r>
              <a:rPr sz="1250" spc="-30" dirty="0">
                <a:solidFill>
                  <a:srgbClr val="09417D"/>
                </a:solidFill>
                <a:latin typeface="Arial MT"/>
                <a:cs typeface="Arial MT"/>
              </a:rPr>
              <a:t> </a:t>
            </a:r>
            <a:r>
              <a:rPr sz="1250" spc="-495" dirty="0">
                <a:solidFill>
                  <a:srgbClr val="09417D"/>
                </a:solidFill>
                <a:latin typeface="Arial MT"/>
                <a:cs typeface="Arial MT"/>
              </a:rPr>
              <a:t>de</a:t>
            </a:r>
            <a:r>
              <a:rPr sz="1250" spc="-55" dirty="0">
                <a:solidFill>
                  <a:srgbClr val="09417D"/>
                </a:solidFill>
                <a:latin typeface="Arial MT"/>
                <a:cs typeface="Arial MT"/>
              </a:rPr>
              <a:t> l'EPE</a:t>
            </a:r>
            <a:r>
              <a:rPr sz="1250" spc="-25" dirty="0">
                <a:solidFill>
                  <a:srgbClr val="09417D"/>
                </a:solidFill>
                <a:latin typeface="Arial MT"/>
                <a:cs typeface="Arial MT"/>
              </a:rPr>
              <a:t> </a:t>
            </a:r>
            <a:r>
              <a:rPr sz="1250" spc="-95" dirty="0">
                <a:solidFill>
                  <a:srgbClr val="09417D"/>
                </a:solidFill>
                <a:latin typeface="Arial MT"/>
                <a:cs typeface="Arial MT"/>
              </a:rPr>
              <a:t>UCA</a:t>
            </a:r>
            <a:r>
              <a:rPr sz="1250" spc="-20" dirty="0">
                <a:solidFill>
                  <a:srgbClr val="09417D"/>
                </a:solidFill>
                <a:latin typeface="Arial MT"/>
                <a:cs typeface="Arial MT"/>
              </a:rPr>
              <a:t> </a:t>
            </a:r>
            <a:r>
              <a:rPr sz="1250" spc="-10" dirty="0">
                <a:solidFill>
                  <a:srgbClr val="09417D"/>
                </a:solidFill>
                <a:latin typeface="Arial MT"/>
                <a:cs typeface="Arial MT"/>
              </a:rPr>
              <a:t>et</a:t>
            </a:r>
            <a:r>
              <a:rPr sz="1250" spc="-20" dirty="0">
                <a:solidFill>
                  <a:srgbClr val="09417D"/>
                </a:solidFill>
                <a:latin typeface="Arial MT"/>
                <a:cs typeface="Arial MT"/>
              </a:rPr>
              <a:t> </a:t>
            </a:r>
            <a:r>
              <a:rPr sz="1250" spc="-45" dirty="0">
                <a:solidFill>
                  <a:srgbClr val="09417D"/>
                </a:solidFill>
                <a:latin typeface="Arial MT"/>
                <a:cs typeface="Arial MT"/>
              </a:rPr>
              <a:t>celle</a:t>
            </a:r>
            <a:r>
              <a:rPr sz="1250" spc="-20" dirty="0">
                <a:solidFill>
                  <a:srgbClr val="09417D"/>
                </a:solidFill>
                <a:latin typeface="Arial MT"/>
                <a:cs typeface="Arial MT"/>
              </a:rPr>
              <a:t> </a:t>
            </a:r>
            <a:r>
              <a:rPr sz="1250" spc="-30" dirty="0">
                <a:solidFill>
                  <a:srgbClr val="09417D"/>
                </a:solidFill>
                <a:latin typeface="Arial MT"/>
                <a:cs typeface="Arial MT"/>
              </a:rPr>
              <a:t>du</a:t>
            </a:r>
            <a:r>
              <a:rPr sz="1250" spc="-25" dirty="0">
                <a:solidFill>
                  <a:srgbClr val="09417D"/>
                </a:solidFill>
                <a:latin typeface="Arial MT"/>
                <a:cs typeface="Arial MT"/>
              </a:rPr>
              <a:t> </a:t>
            </a:r>
            <a:r>
              <a:rPr sz="1250" spc="-40" dirty="0">
                <a:solidFill>
                  <a:srgbClr val="09417D"/>
                </a:solidFill>
                <a:latin typeface="Arial MT"/>
                <a:cs typeface="Arial MT"/>
              </a:rPr>
              <a:t>site</a:t>
            </a:r>
            <a:r>
              <a:rPr sz="1250" spc="-20" dirty="0">
                <a:solidFill>
                  <a:srgbClr val="09417D"/>
                </a:solidFill>
                <a:latin typeface="Arial MT"/>
                <a:cs typeface="Arial MT"/>
              </a:rPr>
              <a:t> </a:t>
            </a:r>
            <a:r>
              <a:rPr sz="1250" spc="-40" dirty="0">
                <a:solidFill>
                  <a:srgbClr val="09417D"/>
                </a:solidFill>
                <a:latin typeface="Arial MT"/>
                <a:cs typeface="Arial MT"/>
              </a:rPr>
              <a:t>universitaire</a:t>
            </a:r>
            <a:r>
              <a:rPr sz="1250" spc="-20" dirty="0">
                <a:solidFill>
                  <a:srgbClr val="09417D"/>
                </a:solidFill>
                <a:latin typeface="Arial MT"/>
                <a:cs typeface="Arial MT"/>
              </a:rPr>
              <a:t> </a:t>
            </a:r>
            <a:r>
              <a:rPr sz="1250" spc="-10" dirty="0">
                <a:solidFill>
                  <a:srgbClr val="09417D"/>
                </a:solidFill>
                <a:latin typeface="Arial MT"/>
                <a:cs typeface="Arial MT"/>
              </a:rPr>
              <a:t>(UC2A).</a:t>
            </a:r>
            <a:endParaRPr sz="1250" dirty="0">
              <a:latin typeface="Arial MT"/>
              <a:cs typeface="Arial MT"/>
            </a:endParaRPr>
          </a:p>
        </p:txBody>
      </p:sp>
      <p:sp>
        <p:nvSpPr>
          <p:cNvPr id="7" name="object 7"/>
          <p:cNvSpPr txBox="1"/>
          <p:nvPr/>
        </p:nvSpPr>
        <p:spPr>
          <a:xfrm>
            <a:off x="6572270" y="1926242"/>
            <a:ext cx="10878185" cy="418961"/>
          </a:xfrm>
          <a:prstGeom prst="rect">
            <a:avLst/>
          </a:prstGeom>
        </p:spPr>
        <p:txBody>
          <a:bodyPr vert="horz" wrap="square" lIns="0" tIns="12065" rIns="0" bIns="0" rtlCol="0">
            <a:spAutoFit/>
          </a:bodyPr>
          <a:lstStyle/>
          <a:p>
            <a:pPr marL="12700" marR="5080">
              <a:lnSpc>
                <a:spcPct val="110000"/>
              </a:lnSpc>
              <a:spcBef>
                <a:spcPts val="95"/>
              </a:spcBef>
            </a:pPr>
            <a:r>
              <a:rPr sz="1250" spc="-80" dirty="0">
                <a:solidFill>
                  <a:srgbClr val="09417D"/>
                </a:solidFill>
                <a:latin typeface="Arial MT"/>
                <a:cs typeface="Arial MT"/>
              </a:rPr>
              <a:t>Le</a:t>
            </a:r>
            <a:r>
              <a:rPr sz="1250" spc="-10" dirty="0">
                <a:solidFill>
                  <a:srgbClr val="09417D"/>
                </a:solidFill>
                <a:latin typeface="Arial MT"/>
                <a:cs typeface="Arial MT"/>
              </a:rPr>
              <a:t> </a:t>
            </a:r>
            <a:r>
              <a:rPr sz="1250" spc="-90" dirty="0">
                <a:solidFill>
                  <a:srgbClr val="09417D"/>
                </a:solidFill>
                <a:latin typeface="Arial MT"/>
                <a:cs typeface="Arial MT"/>
              </a:rPr>
              <a:t>CEVE</a:t>
            </a:r>
            <a:r>
              <a:rPr sz="1250" spc="5" dirty="0">
                <a:solidFill>
                  <a:srgbClr val="09417D"/>
                </a:solidFill>
                <a:latin typeface="Arial MT"/>
                <a:cs typeface="Arial MT"/>
              </a:rPr>
              <a:t> </a:t>
            </a:r>
            <a:r>
              <a:rPr sz="1250" spc="-45" dirty="0">
                <a:solidFill>
                  <a:srgbClr val="09417D"/>
                </a:solidFill>
                <a:latin typeface="Arial MT"/>
                <a:cs typeface="Arial MT"/>
              </a:rPr>
              <a:t>est </a:t>
            </a:r>
            <a:r>
              <a:rPr sz="1250" spc="-65" dirty="0" err="1">
                <a:solidFill>
                  <a:srgbClr val="09417D"/>
                </a:solidFill>
                <a:latin typeface="Arial MT"/>
                <a:cs typeface="Arial MT"/>
              </a:rPr>
              <a:t>composé</a:t>
            </a:r>
            <a:r>
              <a:rPr sz="1250" spc="-20" dirty="0">
                <a:solidFill>
                  <a:srgbClr val="09417D"/>
                </a:solidFill>
                <a:latin typeface="Arial MT"/>
                <a:cs typeface="Arial MT"/>
              </a:rPr>
              <a:t> de</a:t>
            </a:r>
            <a:r>
              <a:rPr lang="fr-FR" sz="1250" spc="-70" dirty="0">
                <a:solidFill>
                  <a:srgbClr val="09417D"/>
                </a:solidFill>
                <a:latin typeface="Arial MT"/>
                <a:cs typeface="Arial MT"/>
              </a:rPr>
              <a:t> 28 </a:t>
            </a:r>
            <a:r>
              <a:rPr sz="1250" spc="-45" dirty="0" err="1">
                <a:solidFill>
                  <a:srgbClr val="09417D"/>
                </a:solidFill>
                <a:latin typeface="Arial MT"/>
                <a:cs typeface="Arial MT"/>
              </a:rPr>
              <a:t>membres</a:t>
            </a:r>
            <a:r>
              <a:rPr sz="1250" spc="-45" dirty="0">
                <a:solidFill>
                  <a:srgbClr val="09417D"/>
                </a:solidFill>
                <a:latin typeface="Arial MT"/>
                <a:cs typeface="Arial MT"/>
              </a:rPr>
              <a:t>,</a:t>
            </a:r>
            <a:r>
              <a:rPr sz="1250" spc="-25" dirty="0">
                <a:solidFill>
                  <a:srgbClr val="09417D"/>
                </a:solidFill>
                <a:latin typeface="Arial MT"/>
                <a:cs typeface="Arial MT"/>
              </a:rPr>
              <a:t> </a:t>
            </a:r>
            <a:r>
              <a:rPr sz="1250" spc="-50" dirty="0">
                <a:solidFill>
                  <a:srgbClr val="09417D"/>
                </a:solidFill>
                <a:latin typeface="Arial MT"/>
                <a:cs typeface="Arial MT"/>
              </a:rPr>
              <a:t>élus</a:t>
            </a:r>
            <a:r>
              <a:rPr sz="1250" spc="-30" dirty="0">
                <a:solidFill>
                  <a:srgbClr val="09417D"/>
                </a:solidFill>
                <a:latin typeface="Arial MT"/>
                <a:cs typeface="Arial MT"/>
              </a:rPr>
              <a:t> </a:t>
            </a:r>
            <a:r>
              <a:rPr sz="1250" dirty="0">
                <a:solidFill>
                  <a:srgbClr val="09417D"/>
                </a:solidFill>
                <a:latin typeface="Arial MT"/>
                <a:cs typeface="Arial MT"/>
              </a:rPr>
              <a:t>ou</a:t>
            </a:r>
            <a:r>
              <a:rPr sz="1250" spc="-25" dirty="0">
                <a:solidFill>
                  <a:srgbClr val="09417D"/>
                </a:solidFill>
                <a:latin typeface="Arial MT"/>
                <a:cs typeface="Arial MT"/>
              </a:rPr>
              <a:t> </a:t>
            </a:r>
            <a:r>
              <a:rPr sz="1250" spc="-70" dirty="0">
                <a:solidFill>
                  <a:srgbClr val="09417D"/>
                </a:solidFill>
                <a:latin typeface="Arial MT"/>
                <a:cs typeface="Arial MT"/>
              </a:rPr>
              <a:t>nommés</a:t>
            </a:r>
            <a:r>
              <a:rPr sz="1250" spc="-15" dirty="0">
                <a:solidFill>
                  <a:srgbClr val="09417D"/>
                </a:solidFill>
                <a:latin typeface="Arial MT"/>
                <a:cs typeface="Arial MT"/>
              </a:rPr>
              <a:t> </a:t>
            </a:r>
            <a:r>
              <a:rPr sz="1250" dirty="0">
                <a:solidFill>
                  <a:srgbClr val="09417D"/>
                </a:solidFill>
                <a:latin typeface="Arial MT"/>
                <a:cs typeface="Arial MT"/>
              </a:rPr>
              <a:t>pour</a:t>
            </a:r>
            <a:r>
              <a:rPr sz="1250" spc="-30" dirty="0">
                <a:solidFill>
                  <a:srgbClr val="09417D"/>
                </a:solidFill>
                <a:latin typeface="Arial MT"/>
                <a:cs typeface="Arial MT"/>
              </a:rPr>
              <a:t> </a:t>
            </a:r>
            <a:r>
              <a:rPr sz="1250" dirty="0">
                <a:solidFill>
                  <a:srgbClr val="09417D"/>
                </a:solidFill>
                <a:latin typeface="Arial MT"/>
                <a:cs typeface="Arial MT"/>
              </a:rPr>
              <a:t>un</a:t>
            </a:r>
            <a:r>
              <a:rPr sz="1250" spc="-25" dirty="0">
                <a:solidFill>
                  <a:srgbClr val="09417D"/>
                </a:solidFill>
                <a:latin typeface="Arial MT"/>
                <a:cs typeface="Arial MT"/>
              </a:rPr>
              <a:t> </a:t>
            </a:r>
            <a:r>
              <a:rPr sz="1250" spc="-45" dirty="0">
                <a:solidFill>
                  <a:srgbClr val="09417D"/>
                </a:solidFill>
                <a:latin typeface="Arial MT"/>
                <a:cs typeface="Arial MT"/>
              </a:rPr>
              <a:t>mandat</a:t>
            </a:r>
            <a:r>
              <a:rPr sz="1250" spc="-25" dirty="0">
                <a:solidFill>
                  <a:srgbClr val="09417D"/>
                </a:solidFill>
                <a:latin typeface="Arial MT"/>
                <a:cs typeface="Arial MT"/>
              </a:rPr>
              <a:t> </a:t>
            </a:r>
            <a:r>
              <a:rPr sz="1250" spc="-30" dirty="0">
                <a:solidFill>
                  <a:srgbClr val="09417D"/>
                </a:solidFill>
                <a:latin typeface="Arial MT"/>
                <a:cs typeface="Arial MT"/>
              </a:rPr>
              <a:t>de </a:t>
            </a:r>
            <a:r>
              <a:rPr sz="1250" dirty="0">
                <a:solidFill>
                  <a:srgbClr val="09417D"/>
                </a:solidFill>
                <a:latin typeface="Arial MT"/>
                <a:cs typeface="Arial MT"/>
              </a:rPr>
              <a:t>4</a:t>
            </a:r>
            <a:r>
              <a:rPr sz="1250" spc="-25" dirty="0">
                <a:solidFill>
                  <a:srgbClr val="09417D"/>
                </a:solidFill>
                <a:latin typeface="Arial MT"/>
                <a:cs typeface="Arial MT"/>
              </a:rPr>
              <a:t> </a:t>
            </a:r>
            <a:r>
              <a:rPr sz="1250" spc="-55" dirty="0">
                <a:solidFill>
                  <a:srgbClr val="09417D"/>
                </a:solidFill>
                <a:latin typeface="Arial MT"/>
                <a:cs typeface="Arial MT"/>
              </a:rPr>
              <a:t>ans,</a:t>
            </a:r>
            <a:r>
              <a:rPr sz="1250" spc="-25" dirty="0">
                <a:solidFill>
                  <a:srgbClr val="09417D"/>
                </a:solidFill>
                <a:latin typeface="Arial MT"/>
                <a:cs typeface="Arial MT"/>
              </a:rPr>
              <a:t> </a:t>
            </a:r>
            <a:r>
              <a:rPr sz="1250" dirty="0">
                <a:solidFill>
                  <a:srgbClr val="09417D"/>
                </a:solidFill>
                <a:latin typeface="Arial MT"/>
                <a:cs typeface="Arial MT"/>
              </a:rPr>
              <a:t>à</a:t>
            </a:r>
            <a:r>
              <a:rPr sz="1250" spc="-30" dirty="0">
                <a:solidFill>
                  <a:srgbClr val="09417D"/>
                </a:solidFill>
                <a:latin typeface="Arial MT"/>
                <a:cs typeface="Arial MT"/>
              </a:rPr>
              <a:t> </a:t>
            </a:r>
            <a:r>
              <a:rPr sz="1250" spc="-25" dirty="0">
                <a:solidFill>
                  <a:srgbClr val="09417D"/>
                </a:solidFill>
                <a:latin typeface="Arial MT"/>
                <a:cs typeface="Arial MT"/>
              </a:rPr>
              <a:t>l'exception </a:t>
            </a:r>
            <a:r>
              <a:rPr sz="1250" spc="-80" dirty="0">
                <a:solidFill>
                  <a:srgbClr val="09417D"/>
                </a:solidFill>
                <a:latin typeface="Arial MT"/>
                <a:cs typeface="Arial MT"/>
              </a:rPr>
              <a:t>des</a:t>
            </a:r>
            <a:r>
              <a:rPr sz="1250" spc="-5" dirty="0">
                <a:solidFill>
                  <a:srgbClr val="09417D"/>
                </a:solidFill>
                <a:latin typeface="Arial MT"/>
                <a:cs typeface="Arial MT"/>
              </a:rPr>
              <a:t> </a:t>
            </a:r>
            <a:r>
              <a:rPr sz="1250" spc="-45" dirty="0">
                <a:solidFill>
                  <a:srgbClr val="09417D"/>
                </a:solidFill>
                <a:latin typeface="Arial MT"/>
                <a:cs typeface="Arial MT"/>
              </a:rPr>
              <a:t>représentants</a:t>
            </a:r>
            <a:r>
              <a:rPr sz="1250" spc="-30" dirty="0">
                <a:solidFill>
                  <a:srgbClr val="09417D"/>
                </a:solidFill>
                <a:latin typeface="Arial MT"/>
                <a:cs typeface="Arial MT"/>
              </a:rPr>
              <a:t> </a:t>
            </a:r>
            <a:r>
              <a:rPr sz="1250" spc="-40" dirty="0">
                <a:solidFill>
                  <a:srgbClr val="09417D"/>
                </a:solidFill>
                <a:latin typeface="Arial MT"/>
                <a:cs typeface="Arial MT"/>
              </a:rPr>
              <a:t>étudiants</a:t>
            </a:r>
            <a:r>
              <a:rPr sz="1250" spc="-25" dirty="0">
                <a:solidFill>
                  <a:srgbClr val="09417D"/>
                </a:solidFill>
                <a:latin typeface="Arial MT"/>
                <a:cs typeface="Arial MT"/>
              </a:rPr>
              <a:t> </a:t>
            </a:r>
            <a:r>
              <a:rPr sz="1250" spc="-50" dirty="0">
                <a:solidFill>
                  <a:srgbClr val="09417D"/>
                </a:solidFill>
                <a:latin typeface="Arial MT"/>
                <a:cs typeface="Arial MT"/>
              </a:rPr>
              <a:t>élus</a:t>
            </a:r>
            <a:r>
              <a:rPr sz="1250" spc="-25" dirty="0">
                <a:solidFill>
                  <a:srgbClr val="09417D"/>
                </a:solidFill>
                <a:latin typeface="Arial MT"/>
                <a:cs typeface="Arial MT"/>
              </a:rPr>
              <a:t> </a:t>
            </a:r>
            <a:r>
              <a:rPr sz="1250" dirty="0">
                <a:solidFill>
                  <a:srgbClr val="09417D"/>
                </a:solidFill>
                <a:latin typeface="Arial MT"/>
                <a:cs typeface="Arial MT"/>
              </a:rPr>
              <a:t>pour</a:t>
            </a:r>
            <a:r>
              <a:rPr sz="1250" spc="-30" dirty="0">
                <a:solidFill>
                  <a:srgbClr val="09417D"/>
                </a:solidFill>
                <a:latin typeface="Arial MT"/>
                <a:cs typeface="Arial MT"/>
              </a:rPr>
              <a:t> </a:t>
            </a:r>
            <a:r>
              <a:rPr sz="1250" spc="-45" dirty="0">
                <a:solidFill>
                  <a:srgbClr val="09417D"/>
                </a:solidFill>
                <a:latin typeface="Arial MT"/>
                <a:cs typeface="Arial MT"/>
              </a:rPr>
              <a:t>une</a:t>
            </a:r>
            <a:r>
              <a:rPr sz="1250" spc="-25" dirty="0">
                <a:solidFill>
                  <a:srgbClr val="09417D"/>
                </a:solidFill>
                <a:latin typeface="Arial MT"/>
                <a:cs typeface="Arial MT"/>
              </a:rPr>
              <a:t> </a:t>
            </a:r>
            <a:r>
              <a:rPr sz="1250" spc="-30" dirty="0">
                <a:solidFill>
                  <a:srgbClr val="09417D"/>
                </a:solidFill>
                <a:latin typeface="Arial MT"/>
                <a:cs typeface="Arial MT"/>
              </a:rPr>
              <a:t>durée</a:t>
            </a:r>
            <a:r>
              <a:rPr sz="1250" spc="-25" dirty="0">
                <a:solidFill>
                  <a:srgbClr val="09417D"/>
                </a:solidFill>
                <a:latin typeface="Arial MT"/>
                <a:cs typeface="Arial MT"/>
              </a:rPr>
              <a:t> </a:t>
            </a:r>
            <a:r>
              <a:rPr sz="1250" spc="-20" dirty="0">
                <a:solidFill>
                  <a:srgbClr val="09417D"/>
                </a:solidFill>
                <a:latin typeface="Arial MT"/>
                <a:cs typeface="Arial MT"/>
              </a:rPr>
              <a:t>de</a:t>
            </a:r>
            <a:r>
              <a:rPr sz="1250" spc="-30" dirty="0">
                <a:solidFill>
                  <a:srgbClr val="09417D"/>
                </a:solidFill>
                <a:latin typeface="Arial MT"/>
                <a:cs typeface="Arial MT"/>
              </a:rPr>
              <a:t> </a:t>
            </a:r>
            <a:r>
              <a:rPr sz="1250" dirty="0">
                <a:solidFill>
                  <a:srgbClr val="09417D"/>
                </a:solidFill>
                <a:latin typeface="Arial MT"/>
                <a:cs typeface="Arial MT"/>
              </a:rPr>
              <a:t>2</a:t>
            </a:r>
            <a:r>
              <a:rPr sz="1250" spc="-25" dirty="0">
                <a:solidFill>
                  <a:srgbClr val="09417D"/>
                </a:solidFill>
                <a:latin typeface="Arial MT"/>
                <a:cs typeface="Arial MT"/>
              </a:rPr>
              <a:t> </a:t>
            </a:r>
            <a:r>
              <a:rPr sz="1250" spc="-55" dirty="0">
                <a:solidFill>
                  <a:srgbClr val="09417D"/>
                </a:solidFill>
                <a:latin typeface="Arial MT"/>
                <a:cs typeface="Arial MT"/>
              </a:rPr>
              <a:t>ans,</a:t>
            </a:r>
            <a:r>
              <a:rPr sz="1250" spc="-25" dirty="0">
                <a:solidFill>
                  <a:srgbClr val="09417D"/>
                </a:solidFill>
                <a:latin typeface="Arial MT"/>
                <a:cs typeface="Arial MT"/>
              </a:rPr>
              <a:t> </a:t>
            </a:r>
            <a:r>
              <a:rPr sz="1250" spc="-105" dirty="0">
                <a:solidFill>
                  <a:srgbClr val="09417D"/>
                </a:solidFill>
                <a:latin typeface="Arial MT"/>
                <a:cs typeface="Arial MT"/>
              </a:rPr>
              <a:t>auxquels </a:t>
            </a:r>
            <a:r>
              <a:rPr sz="1250" spc="-30" dirty="0">
                <a:solidFill>
                  <a:srgbClr val="09417D"/>
                </a:solidFill>
                <a:latin typeface="Arial MT"/>
                <a:cs typeface="Arial MT"/>
              </a:rPr>
              <a:t>s'ajoute</a:t>
            </a:r>
            <a:r>
              <a:rPr sz="1250" spc="-15" dirty="0">
                <a:solidFill>
                  <a:srgbClr val="09417D"/>
                </a:solidFill>
                <a:latin typeface="Arial MT"/>
                <a:cs typeface="Arial MT"/>
              </a:rPr>
              <a:t> </a:t>
            </a:r>
            <a:r>
              <a:rPr sz="1250" dirty="0">
                <a:solidFill>
                  <a:srgbClr val="09417D"/>
                </a:solidFill>
                <a:latin typeface="Arial MT"/>
                <a:cs typeface="Arial MT"/>
              </a:rPr>
              <a:t>le/la</a:t>
            </a:r>
            <a:r>
              <a:rPr sz="1250" spc="-10" dirty="0">
                <a:solidFill>
                  <a:srgbClr val="09417D"/>
                </a:solidFill>
                <a:latin typeface="Arial MT"/>
                <a:cs typeface="Arial MT"/>
              </a:rPr>
              <a:t> </a:t>
            </a:r>
            <a:r>
              <a:rPr sz="1250" spc="-20" dirty="0">
                <a:solidFill>
                  <a:srgbClr val="09417D"/>
                </a:solidFill>
                <a:latin typeface="Arial MT"/>
                <a:cs typeface="Arial MT"/>
              </a:rPr>
              <a:t>Directeur/Directrice</a:t>
            </a:r>
            <a:r>
              <a:rPr sz="1250" spc="-10" dirty="0">
                <a:solidFill>
                  <a:srgbClr val="09417D"/>
                </a:solidFill>
                <a:latin typeface="Arial MT"/>
                <a:cs typeface="Arial MT"/>
              </a:rPr>
              <a:t> </a:t>
            </a:r>
            <a:r>
              <a:rPr sz="1250" spc="-30" dirty="0">
                <a:solidFill>
                  <a:srgbClr val="09417D"/>
                </a:solidFill>
                <a:latin typeface="Arial MT"/>
                <a:cs typeface="Arial MT"/>
              </a:rPr>
              <a:t>Général/e</a:t>
            </a:r>
            <a:r>
              <a:rPr sz="1250" spc="-10" dirty="0">
                <a:solidFill>
                  <a:srgbClr val="09417D"/>
                </a:solidFill>
                <a:latin typeface="Arial MT"/>
                <a:cs typeface="Arial MT"/>
              </a:rPr>
              <a:t> </a:t>
            </a:r>
            <a:r>
              <a:rPr sz="1250" spc="-65" dirty="0">
                <a:solidFill>
                  <a:srgbClr val="09417D"/>
                </a:solidFill>
                <a:latin typeface="Arial MT"/>
                <a:cs typeface="Arial MT"/>
              </a:rPr>
              <a:t>de</a:t>
            </a:r>
            <a:r>
              <a:rPr sz="1250" spc="-15" dirty="0">
                <a:solidFill>
                  <a:srgbClr val="09417D"/>
                </a:solidFill>
                <a:latin typeface="Arial MT"/>
                <a:cs typeface="Arial MT"/>
              </a:rPr>
              <a:t> </a:t>
            </a:r>
            <a:r>
              <a:rPr sz="1250" spc="-20" dirty="0">
                <a:solidFill>
                  <a:srgbClr val="09417D"/>
                </a:solidFill>
                <a:latin typeface="Arial MT"/>
                <a:cs typeface="Arial MT"/>
              </a:rPr>
              <a:t>l'INP,</a:t>
            </a:r>
            <a:r>
              <a:rPr sz="1250" spc="-10" dirty="0">
                <a:solidFill>
                  <a:srgbClr val="09417D"/>
                </a:solidFill>
                <a:latin typeface="Arial MT"/>
                <a:cs typeface="Arial MT"/>
              </a:rPr>
              <a:t> </a:t>
            </a:r>
            <a:r>
              <a:rPr sz="1250" spc="-55" dirty="0">
                <a:solidFill>
                  <a:srgbClr val="09417D"/>
                </a:solidFill>
                <a:latin typeface="Arial MT"/>
                <a:cs typeface="Arial MT"/>
              </a:rPr>
              <a:t>membre</a:t>
            </a:r>
            <a:r>
              <a:rPr sz="1250" spc="-10" dirty="0">
                <a:solidFill>
                  <a:srgbClr val="09417D"/>
                </a:solidFill>
                <a:latin typeface="Arial MT"/>
                <a:cs typeface="Arial MT"/>
              </a:rPr>
              <a:t> </a:t>
            </a:r>
            <a:r>
              <a:rPr sz="1250" spc="-65" dirty="0">
                <a:solidFill>
                  <a:srgbClr val="09417D"/>
                </a:solidFill>
                <a:latin typeface="Arial MT"/>
                <a:cs typeface="Arial MT"/>
              </a:rPr>
              <a:t>de</a:t>
            </a:r>
            <a:r>
              <a:rPr sz="1250" spc="-10" dirty="0">
                <a:solidFill>
                  <a:srgbClr val="09417D"/>
                </a:solidFill>
                <a:latin typeface="Arial MT"/>
                <a:cs typeface="Arial MT"/>
              </a:rPr>
              <a:t> </a:t>
            </a:r>
            <a:r>
              <a:rPr sz="1250" dirty="0">
                <a:solidFill>
                  <a:srgbClr val="09417D"/>
                </a:solidFill>
                <a:latin typeface="Arial MT"/>
                <a:cs typeface="Arial MT"/>
              </a:rPr>
              <a:t>droit</a:t>
            </a:r>
            <a:r>
              <a:rPr sz="1250" spc="-15" dirty="0">
                <a:solidFill>
                  <a:srgbClr val="09417D"/>
                </a:solidFill>
                <a:latin typeface="Arial MT"/>
                <a:cs typeface="Arial MT"/>
              </a:rPr>
              <a:t> </a:t>
            </a:r>
            <a:r>
              <a:rPr sz="1250" spc="-75" dirty="0">
                <a:solidFill>
                  <a:srgbClr val="09417D"/>
                </a:solidFill>
                <a:latin typeface="Arial MT"/>
                <a:cs typeface="Arial MT"/>
              </a:rPr>
              <a:t>en</a:t>
            </a:r>
            <a:r>
              <a:rPr sz="1250" spc="-10" dirty="0">
                <a:solidFill>
                  <a:srgbClr val="09417D"/>
                </a:solidFill>
                <a:latin typeface="Arial MT"/>
                <a:cs typeface="Arial MT"/>
              </a:rPr>
              <a:t> </a:t>
            </a:r>
            <a:r>
              <a:rPr sz="1250" spc="-30" dirty="0">
                <a:solidFill>
                  <a:srgbClr val="09417D"/>
                </a:solidFill>
                <a:latin typeface="Arial MT"/>
                <a:cs typeface="Arial MT"/>
              </a:rPr>
              <a:t>qualité</a:t>
            </a:r>
            <a:r>
              <a:rPr sz="1250" spc="-10" dirty="0">
                <a:solidFill>
                  <a:srgbClr val="09417D"/>
                </a:solidFill>
                <a:latin typeface="Arial MT"/>
                <a:cs typeface="Arial MT"/>
              </a:rPr>
              <a:t> </a:t>
            </a:r>
            <a:r>
              <a:rPr sz="1250" spc="-65" dirty="0">
                <a:solidFill>
                  <a:srgbClr val="09417D"/>
                </a:solidFill>
                <a:latin typeface="Arial MT"/>
                <a:cs typeface="Arial MT"/>
              </a:rPr>
              <a:t>de</a:t>
            </a:r>
            <a:r>
              <a:rPr sz="1250" spc="-10" dirty="0">
                <a:solidFill>
                  <a:srgbClr val="09417D"/>
                </a:solidFill>
                <a:latin typeface="Arial MT"/>
                <a:cs typeface="Arial MT"/>
              </a:rPr>
              <a:t> président.</a:t>
            </a:r>
            <a:endParaRPr sz="1250" dirty="0">
              <a:latin typeface="Arial MT"/>
              <a:cs typeface="Arial MT"/>
            </a:endParaRPr>
          </a:p>
        </p:txBody>
      </p:sp>
      <p:sp>
        <p:nvSpPr>
          <p:cNvPr id="8" name="object 8"/>
          <p:cNvSpPr/>
          <p:nvPr/>
        </p:nvSpPr>
        <p:spPr>
          <a:xfrm>
            <a:off x="1035424" y="270795"/>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9" name="object 9"/>
          <p:cNvSpPr txBox="1"/>
          <p:nvPr/>
        </p:nvSpPr>
        <p:spPr>
          <a:xfrm>
            <a:off x="1484313" y="659746"/>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1</a:t>
            </a:r>
            <a:endParaRPr sz="2000">
              <a:latin typeface="Cambria"/>
              <a:cs typeface="Cambria"/>
            </a:endParaRPr>
          </a:p>
        </p:txBody>
      </p:sp>
      <p:sp>
        <p:nvSpPr>
          <p:cNvPr id="10" name="object 10"/>
          <p:cNvSpPr/>
          <p:nvPr/>
        </p:nvSpPr>
        <p:spPr>
          <a:xfrm>
            <a:off x="1035424" y="1856208"/>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1" name="object 11"/>
          <p:cNvSpPr txBox="1"/>
          <p:nvPr/>
        </p:nvSpPr>
        <p:spPr>
          <a:xfrm>
            <a:off x="1484195" y="2167589"/>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2</a:t>
            </a:r>
            <a:endParaRPr sz="2000">
              <a:latin typeface="Cambria"/>
              <a:cs typeface="Cambria"/>
            </a:endParaRPr>
          </a:p>
        </p:txBody>
      </p:sp>
      <p:sp>
        <p:nvSpPr>
          <p:cNvPr id="12" name="object 12"/>
          <p:cNvSpPr/>
          <p:nvPr/>
        </p:nvSpPr>
        <p:spPr>
          <a:xfrm>
            <a:off x="1035424" y="3812917"/>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62B8A6">
              <a:alpha val="46669"/>
            </a:srgbClr>
          </a:solidFill>
        </p:spPr>
        <p:txBody>
          <a:bodyPr wrap="square" lIns="0" tIns="0" rIns="0" bIns="0" rtlCol="0"/>
          <a:lstStyle/>
          <a:p>
            <a:endParaRPr/>
          </a:p>
        </p:txBody>
      </p:sp>
      <p:sp>
        <p:nvSpPr>
          <p:cNvPr id="13" name="object 13"/>
          <p:cNvSpPr txBox="1"/>
          <p:nvPr/>
        </p:nvSpPr>
        <p:spPr>
          <a:xfrm>
            <a:off x="1484313" y="4201867"/>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3</a:t>
            </a:r>
            <a:endParaRPr sz="2000">
              <a:latin typeface="Cambria"/>
              <a:cs typeface="Cambria"/>
            </a:endParaRPr>
          </a:p>
        </p:txBody>
      </p:sp>
      <p:sp>
        <p:nvSpPr>
          <p:cNvPr id="14" name="object 14"/>
          <p:cNvSpPr/>
          <p:nvPr/>
        </p:nvSpPr>
        <p:spPr>
          <a:xfrm>
            <a:off x="1035424" y="8705957"/>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4586C7">
              <a:alpha val="46669"/>
            </a:srgbClr>
          </a:solidFill>
        </p:spPr>
        <p:txBody>
          <a:bodyPr wrap="square" lIns="0" tIns="0" rIns="0" bIns="0" rtlCol="0"/>
          <a:lstStyle/>
          <a:p>
            <a:endParaRPr/>
          </a:p>
        </p:txBody>
      </p:sp>
      <p:sp>
        <p:nvSpPr>
          <p:cNvPr id="15" name="object 15"/>
          <p:cNvSpPr txBox="1"/>
          <p:nvPr/>
        </p:nvSpPr>
        <p:spPr>
          <a:xfrm>
            <a:off x="6572270" y="8979495"/>
            <a:ext cx="6388735" cy="445770"/>
          </a:xfrm>
          <a:prstGeom prst="rect">
            <a:avLst/>
          </a:prstGeom>
        </p:spPr>
        <p:txBody>
          <a:bodyPr vert="horz" wrap="square" lIns="0" tIns="32384" rIns="0" bIns="0" rtlCol="0">
            <a:spAutoFit/>
          </a:bodyPr>
          <a:lstStyle/>
          <a:p>
            <a:pPr marL="12700">
              <a:lnSpc>
                <a:spcPct val="100000"/>
              </a:lnSpc>
              <a:spcBef>
                <a:spcPts val="254"/>
              </a:spcBef>
            </a:pPr>
            <a:r>
              <a:rPr sz="1250" spc="-70" dirty="0">
                <a:solidFill>
                  <a:srgbClr val="09417D"/>
                </a:solidFill>
                <a:latin typeface="Arial MT"/>
                <a:cs typeface="Arial MT"/>
              </a:rPr>
              <a:t>Sophie</a:t>
            </a:r>
            <a:r>
              <a:rPr sz="1250" spc="15" dirty="0">
                <a:solidFill>
                  <a:srgbClr val="09417D"/>
                </a:solidFill>
                <a:latin typeface="Arial MT"/>
                <a:cs typeface="Arial MT"/>
              </a:rPr>
              <a:t> </a:t>
            </a:r>
            <a:r>
              <a:rPr sz="1250" spc="-85" dirty="0">
                <a:solidFill>
                  <a:srgbClr val="09417D"/>
                </a:solidFill>
                <a:latin typeface="Arial MT"/>
                <a:cs typeface="Arial MT"/>
              </a:rPr>
              <a:t>COMMEREUC,</a:t>
            </a:r>
            <a:r>
              <a:rPr sz="1250" spc="15" dirty="0">
                <a:solidFill>
                  <a:srgbClr val="09417D"/>
                </a:solidFill>
                <a:latin typeface="Arial MT"/>
                <a:cs typeface="Arial MT"/>
              </a:rPr>
              <a:t> </a:t>
            </a:r>
            <a:r>
              <a:rPr sz="1250" spc="-25" dirty="0">
                <a:solidFill>
                  <a:srgbClr val="09417D"/>
                </a:solidFill>
                <a:latin typeface="Arial MT"/>
                <a:cs typeface="Arial MT"/>
              </a:rPr>
              <a:t>directrice</a:t>
            </a:r>
            <a:r>
              <a:rPr sz="1250" spc="15" dirty="0">
                <a:solidFill>
                  <a:srgbClr val="09417D"/>
                </a:solidFill>
                <a:latin typeface="Arial MT"/>
                <a:cs typeface="Arial MT"/>
              </a:rPr>
              <a:t> </a:t>
            </a:r>
            <a:r>
              <a:rPr sz="1250" spc="-65" dirty="0">
                <a:solidFill>
                  <a:srgbClr val="09417D"/>
                </a:solidFill>
                <a:latin typeface="Arial MT"/>
                <a:cs typeface="Arial MT"/>
              </a:rPr>
              <a:t>générale</a:t>
            </a:r>
            <a:r>
              <a:rPr sz="1250" spc="15" dirty="0">
                <a:solidFill>
                  <a:srgbClr val="09417D"/>
                </a:solidFill>
                <a:latin typeface="Arial MT"/>
                <a:cs typeface="Arial MT"/>
              </a:rPr>
              <a:t> </a:t>
            </a:r>
            <a:r>
              <a:rPr sz="1250" spc="-30" dirty="0">
                <a:solidFill>
                  <a:srgbClr val="09417D"/>
                </a:solidFill>
                <a:latin typeface="Arial MT"/>
                <a:cs typeface="Arial MT"/>
              </a:rPr>
              <a:t>Clermont</a:t>
            </a:r>
            <a:r>
              <a:rPr sz="1250" spc="15" dirty="0">
                <a:solidFill>
                  <a:srgbClr val="09417D"/>
                </a:solidFill>
                <a:latin typeface="Arial MT"/>
                <a:cs typeface="Arial MT"/>
              </a:rPr>
              <a:t> </a:t>
            </a:r>
            <a:r>
              <a:rPr sz="1250" spc="-70" dirty="0">
                <a:solidFill>
                  <a:srgbClr val="09417D"/>
                </a:solidFill>
                <a:latin typeface="Arial MT"/>
                <a:cs typeface="Arial MT"/>
              </a:rPr>
              <a:t>Auvergne</a:t>
            </a:r>
            <a:r>
              <a:rPr sz="1250" spc="15" dirty="0">
                <a:solidFill>
                  <a:srgbClr val="09417D"/>
                </a:solidFill>
                <a:latin typeface="Arial MT"/>
                <a:cs typeface="Arial MT"/>
              </a:rPr>
              <a:t> </a:t>
            </a:r>
            <a:r>
              <a:rPr sz="1250" spc="-25" dirty="0">
                <a:solidFill>
                  <a:srgbClr val="09417D"/>
                </a:solidFill>
                <a:latin typeface="Arial MT"/>
                <a:cs typeface="Arial MT"/>
              </a:rPr>
              <a:t>INP</a:t>
            </a:r>
            <a:endParaRPr sz="1250">
              <a:latin typeface="Arial MT"/>
              <a:cs typeface="Arial MT"/>
            </a:endParaRPr>
          </a:p>
          <a:p>
            <a:pPr marL="12700">
              <a:lnSpc>
                <a:spcPct val="100000"/>
              </a:lnSpc>
              <a:spcBef>
                <a:spcPts val="150"/>
              </a:spcBef>
            </a:pPr>
            <a:r>
              <a:rPr sz="1250" spc="-35" dirty="0">
                <a:solidFill>
                  <a:srgbClr val="09417D"/>
                </a:solidFill>
                <a:latin typeface="Arial MT"/>
                <a:cs typeface="Arial MT"/>
              </a:rPr>
              <a:t>(pe</a:t>
            </a:r>
            <a:r>
              <a:rPr sz="1200" spc="-35" dirty="0">
                <a:solidFill>
                  <a:srgbClr val="09417D"/>
                </a:solidFill>
                <a:latin typeface="Franklin Gothic Medium"/>
                <a:cs typeface="Franklin Gothic Medium"/>
              </a:rPr>
              <a:t>ut</a:t>
            </a:r>
            <a:r>
              <a:rPr sz="1200" spc="-25" dirty="0">
                <a:solidFill>
                  <a:srgbClr val="09417D"/>
                </a:solidFill>
                <a:latin typeface="Franklin Gothic Medium"/>
                <a:cs typeface="Franklin Gothic Medium"/>
              </a:rPr>
              <a:t> </a:t>
            </a:r>
            <a:r>
              <a:rPr sz="1250" spc="-30" dirty="0">
                <a:solidFill>
                  <a:srgbClr val="09417D"/>
                </a:solidFill>
                <a:latin typeface="Arial MT"/>
                <a:cs typeface="Arial MT"/>
              </a:rPr>
              <a:t>manda</a:t>
            </a:r>
            <a:r>
              <a:rPr sz="1200" spc="-30" dirty="0">
                <a:solidFill>
                  <a:srgbClr val="09417D"/>
                </a:solidFill>
                <a:latin typeface="Franklin Gothic Medium"/>
                <a:cs typeface="Franklin Gothic Medium"/>
              </a:rPr>
              <a:t>t</a:t>
            </a:r>
            <a:r>
              <a:rPr sz="1250" spc="-30" dirty="0">
                <a:solidFill>
                  <a:srgbClr val="09417D"/>
                </a:solidFill>
                <a:latin typeface="Arial MT"/>
                <a:cs typeface="Arial MT"/>
              </a:rPr>
              <a:t>er</a:t>
            </a:r>
            <a:r>
              <a:rPr sz="1250" spc="-40" dirty="0">
                <a:solidFill>
                  <a:srgbClr val="09417D"/>
                </a:solidFill>
                <a:latin typeface="Arial MT"/>
                <a:cs typeface="Arial MT"/>
              </a:rPr>
              <a:t> </a:t>
            </a:r>
            <a:r>
              <a:rPr sz="1250" dirty="0">
                <a:solidFill>
                  <a:srgbClr val="09417D"/>
                </a:solidFill>
                <a:latin typeface="Arial MT"/>
                <a:cs typeface="Arial MT"/>
              </a:rPr>
              <a:t>la</a:t>
            </a:r>
            <a:r>
              <a:rPr sz="1250" spc="-40" dirty="0">
                <a:solidFill>
                  <a:srgbClr val="09417D"/>
                </a:solidFill>
                <a:latin typeface="Arial MT"/>
                <a:cs typeface="Arial MT"/>
              </a:rPr>
              <a:t> </a:t>
            </a:r>
            <a:r>
              <a:rPr sz="1250" spc="-50" dirty="0">
                <a:solidFill>
                  <a:srgbClr val="09417D"/>
                </a:solidFill>
                <a:latin typeface="Arial MT"/>
                <a:cs typeface="Arial MT"/>
              </a:rPr>
              <a:t>présidence</a:t>
            </a:r>
            <a:r>
              <a:rPr sz="1250" spc="-40" dirty="0">
                <a:solidFill>
                  <a:srgbClr val="09417D"/>
                </a:solidFill>
                <a:latin typeface="Arial MT"/>
                <a:cs typeface="Arial MT"/>
              </a:rPr>
              <a:t> </a:t>
            </a:r>
            <a:r>
              <a:rPr sz="1250" dirty="0">
                <a:solidFill>
                  <a:srgbClr val="09417D"/>
                </a:solidFill>
                <a:latin typeface="Arial MT"/>
                <a:cs typeface="Arial MT"/>
              </a:rPr>
              <a:t>d</a:t>
            </a:r>
            <a:r>
              <a:rPr sz="1200" dirty="0">
                <a:solidFill>
                  <a:srgbClr val="09417D"/>
                </a:solidFill>
                <a:latin typeface="Franklin Gothic Medium"/>
                <a:cs typeface="Franklin Gothic Medium"/>
              </a:rPr>
              <a:t>u</a:t>
            </a:r>
            <a:r>
              <a:rPr sz="1200" spc="5" dirty="0">
                <a:solidFill>
                  <a:srgbClr val="09417D"/>
                </a:solidFill>
                <a:latin typeface="Franklin Gothic Medium"/>
                <a:cs typeface="Franklin Gothic Medium"/>
              </a:rPr>
              <a:t> </a:t>
            </a:r>
            <a:r>
              <a:rPr sz="1250" spc="-45" dirty="0">
                <a:solidFill>
                  <a:srgbClr val="09417D"/>
                </a:solidFill>
                <a:latin typeface="Arial MT"/>
                <a:cs typeface="Arial MT"/>
              </a:rPr>
              <a:t>conseil</a:t>
            </a:r>
            <a:r>
              <a:rPr sz="1250" spc="-40" dirty="0">
                <a:solidFill>
                  <a:srgbClr val="09417D"/>
                </a:solidFill>
                <a:latin typeface="Arial MT"/>
                <a:cs typeface="Arial MT"/>
              </a:rPr>
              <a:t> </a:t>
            </a:r>
            <a:r>
              <a:rPr sz="1250" dirty="0">
                <a:solidFill>
                  <a:srgbClr val="09417D"/>
                </a:solidFill>
                <a:latin typeface="Arial MT"/>
                <a:cs typeface="Arial MT"/>
              </a:rPr>
              <a:t>a</a:t>
            </a:r>
            <a:r>
              <a:rPr sz="1200" dirty="0">
                <a:solidFill>
                  <a:srgbClr val="09417D"/>
                </a:solidFill>
                <a:latin typeface="Franklin Gothic Medium"/>
                <a:cs typeface="Franklin Gothic Medium"/>
              </a:rPr>
              <a:t>u</a:t>
            </a:r>
            <a:r>
              <a:rPr sz="1200" spc="5" dirty="0">
                <a:solidFill>
                  <a:srgbClr val="09417D"/>
                </a:solidFill>
                <a:latin typeface="Franklin Gothic Medium"/>
                <a:cs typeface="Franklin Gothic Medium"/>
              </a:rPr>
              <a:t> </a:t>
            </a:r>
            <a:r>
              <a:rPr sz="1250" spc="-20" dirty="0">
                <a:solidFill>
                  <a:srgbClr val="09417D"/>
                </a:solidFill>
                <a:latin typeface="Arial MT"/>
                <a:cs typeface="Arial MT"/>
              </a:rPr>
              <a:t>direc</a:t>
            </a:r>
            <a:r>
              <a:rPr sz="1200" spc="-20" dirty="0">
                <a:solidFill>
                  <a:srgbClr val="09417D"/>
                </a:solidFill>
                <a:latin typeface="Franklin Gothic Medium"/>
                <a:cs typeface="Franklin Gothic Medium"/>
              </a:rPr>
              <a:t>t</a:t>
            </a:r>
            <a:r>
              <a:rPr sz="1250" spc="-20" dirty="0">
                <a:solidFill>
                  <a:srgbClr val="09417D"/>
                </a:solidFill>
                <a:latin typeface="Arial MT"/>
                <a:cs typeface="Arial MT"/>
              </a:rPr>
              <a:t>e</a:t>
            </a:r>
            <a:r>
              <a:rPr sz="1200" spc="-20" dirty="0">
                <a:solidFill>
                  <a:srgbClr val="09417D"/>
                </a:solidFill>
                <a:latin typeface="Franklin Gothic Medium"/>
                <a:cs typeface="Franklin Gothic Medium"/>
              </a:rPr>
              <a:t>u</a:t>
            </a:r>
            <a:r>
              <a:rPr sz="1250" spc="-20" dirty="0">
                <a:solidFill>
                  <a:srgbClr val="09417D"/>
                </a:solidFill>
                <a:latin typeface="Arial MT"/>
                <a:cs typeface="Arial MT"/>
              </a:rPr>
              <a:t>r</a:t>
            </a:r>
            <a:r>
              <a:rPr sz="1250" spc="-45" dirty="0">
                <a:solidFill>
                  <a:srgbClr val="09417D"/>
                </a:solidFill>
                <a:latin typeface="Arial MT"/>
                <a:cs typeface="Arial MT"/>
              </a:rPr>
              <a:t> </a:t>
            </a:r>
            <a:r>
              <a:rPr sz="1250" spc="-50" dirty="0">
                <a:solidFill>
                  <a:srgbClr val="09417D"/>
                </a:solidFill>
                <a:latin typeface="Arial MT"/>
                <a:cs typeface="Arial MT"/>
              </a:rPr>
              <a:t>délég</a:t>
            </a:r>
            <a:r>
              <a:rPr sz="1200" spc="-50" dirty="0">
                <a:solidFill>
                  <a:srgbClr val="09417D"/>
                </a:solidFill>
                <a:latin typeface="Franklin Gothic Medium"/>
                <a:cs typeface="Franklin Gothic Medium"/>
              </a:rPr>
              <a:t>u</a:t>
            </a:r>
            <a:r>
              <a:rPr sz="1250" spc="-50" dirty="0">
                <a:solidFill>
                  <a:srgbClr val="09417D"/>
                </a:solidFill>
                <a:latin typeface="Arial MT"/>
                <a:cs typeface="Arial MT"/>
              </a:rPr>
              <a:t>é</a:t>
            </a:r>
            <a:r>
              <a:rPr sz="1250" spc="-35" dirty="0">
                <a:solidFill>
                  <a:srgbClr val="09417D"/>
                </a:solidFill>
                <a:latin typeface="Arial MT"/>
                <a:cs typeface="Arial MT"/>
              </a:rPr>
              <a:t> </a:t>
            </a:r>
            <a:r>
              <a:rPr sz="1250" dirty="0">
                <a:solidFill>
                  <a:srgbClr val="09417D"/>
                </a:solidFill>
                <a:latin typeface="Arial MT"/>
                <a:cs typeface="Arial MT"/>
              </a:rPr>
              <a:t>a</a:t>
            </a:r>
            <a:r>
              <a:rPr sz="1200" dirty="0">
                <a:solidFill>
                  <a:srgbClr val="09417D"/>
                </a:solidFill>
                <a:latin typeface="Franklin Gothic Medium"/>
                <a:cs typeface="Franklin Gothic Medium"/>
              </a:rPr>
              <a:t>ux</a:t>
            </a:r>
            <a:r>
              <a:rPr sz="1200" spc="5" dirty="0">
                <a:solidFill>
                  <a:srgbClr val="09417D"/>
                </a:solidFill>
                <a:latin typeface="Franklin Gothic Medium"/>
                <a:cs typeface="Franklin Gothic Medium"/>
              </a:rPr>
              <a:t> </a:t>
            </a:r>
            <a:r>
              <a:rPr sz="1250" spc="-65" dirty="0">
                <a:solidFill>
                  <a:srgbClr val="09417D"/>
                </a:solidFill>
                <a:latin typeface="Arial MT"/>
                <a:cs typeface="Arial MT"/>
              </a:rPr>
              <a:t>é</a:t>
            </a:r>
            <a:r>
              <a:rPr sz="1200" spc="-65" dirty="0">
                <a:solidFill>
                  <a:srgbClr val="09417D"/>
                </a:solidFill>
                <a:latin typeface="Franklin Gothic Medium"/>
                <a:cs typeface="Franklin Gothic Medium"/>
              </a:rPr>
              <a:t>tu</a:t>
            </a:r>
            <a:r>
              <a:rPr sz="1250" spc="-65" dirty="0">
                <a:solidFill>
                  <a:srgbClr val="09417D"/>
                </a:solidFill>
                <a:latin typeface="Arial MT"/>
                <a:cs typeface="Arial MT"/>
              </a:rPr>
              <a:t>des</a:t>
            </a:r>
            <a:r>
              <a:rPr sz="1250" spc="-25" dirty="0">
                <a:solidFill>
                  <a:srgbClr val="09417D"/>
                </a:solidFill>
                <a:latin typeface="Arial MT"/>
                <a:cs typeface="Arial MT"/>
              </a:rPr>
              <a:t> </a:t>
            </a:r>
            <a:r>
              <a:rPr sz="1250" spc="-10" dirty="0">
                <a:solidFill>
                  <a:srgbClr val="09417D"/>
                </a:solidFill>
                <a:latin typeface="Arial MT"/>
                <a:cs typeface="Arial MT"/>
              </a:rPr>
              <a:t>e</a:t>
            </a:r>
            <a:r>
              <a:rPr sz="1200" spc="-10" dirty="0">
                <a:solidFill>
                  <a:srgbClr val="09417D"/>
                </a:solidFill>
                <a:latin typeface="Franklin Gothic Medium"/>
                <a:cs typeface="Franklin Gothic Medium"/>
              </a:rPr>
              <a:t>t</a:t>
            </a:r>
            <a:r>
              <a:rPr sz="1200" dirty="0">
                <a:solidFill>
                  <a:srgbClr val="09417D"/>
                </a:solidFill>
                <a:latin typeface="Franklin Gothic Medium"/>
                <a:cs typeface="Franklin Gothic Medium"/>
              </a:rPr>
              <a:t> </a:t>
            </a:r>
            <a:r>
              <a:rPr sz="1250" dirty="0">
                <a:solidFill>
                  <a:srgbClr val="09417D"/>
                </a:solidFill>
                <a:latin typeface="Arial MT"/>
                <a:cs typeface="Arial MT"/>
              </a:rPr>
              <a:t>à</a:t>
            </a:r>
            <a:r>
              <a:rPr sz="1250" spc="-40" dirty="0">
                <a:solidFill>
                  <a:srgbClr val="09417D"/>
                </a:solidFill>
                <a:latin typeface="Arial MT"/>
                <a:cs typeface="Arial MT"/>
              </a:rPr>
              <a:t> </a:t>
            </a:r>
            <a:r>
              <a:rPr sz="1250" dirty="0">
                <a:solidFill>
                  <a:srgbClr val="09417D"/>
                </a:solidFill>
                <a:latin typeface="Arial MT"/>
                <a:cs typeface="Arial MT"/>
              </a:rPr>
              <a:t>la</a:t>
            </a:r>
            <a:r>
              <a:rPr sz="1250" spc="-40" dirty="0">
                <a:solidFill>
                  <a:srgbClr val="09417D"/>
                </a:solidFill>
                <a:latin typeface="Arial MT"/>
                <a:cs typeface="Arial MT"/>
              </a:rPr>
              <a:t> </a:t>
            </a:r>
            <a:r>
              <a:rPr sz="1200" spc="-10" dirty="0">
                <a:solidFill>
                  <a:srgbClr val="09417D"/>
                </a:solidFill>
                <a:latin typeface="Franklin Gothic Medium"/>
                <a:cs typeface="Franklin Gothic Medium"/>
              </a:rPr>
              <a:t>v</a:t>
            </a:r>
            <a:r>
              <a:rPr sz="1250" spc="-10" dirty="0">
                <a:solidFill>
                  <a:srgbClr val="09417D"/>
                </a:solidFill>
                <a:latin typeface="Arial MT"/>
                <a:cs typeface="Arial MT"/>
              </a:rPr>
              <a:t>ie</a:t>
            </a:r>
            <a:r>
              <a:rPr sz="1250" spc="-40" dirty="0">
                <a:solidFill>
                  <a:srgbClr val="09417D"/>
                </a:solidFill>
                <a:latin typeface="Arial MT"/>
                <a:cs typeface="Arial MT"/>
              </a:rPr>
              <a:t> </a:t>
            </a:r>
            <a:r>
              <a:rPr sz="1200" spc="-30" dirty="0">
                <a:solidFill>
                  <a:srgbClr val="09417D"/>
                </a:solidFill>
                <a:latin typeface="Franklin Gothic Medium"/>
                <a:cs typeface="Franklin Gothic Medium"/>
              </a:rPr>
              <a:t>u</a:t>
            </a:r>
            <a:r>
              <a:rPr sz="1250" spc="-30" dirty="0">
                <a:solidFill>
                  <a:srgbClr val="09417D"/>
                </a:solidFill>
                <a:latin typeface="Arial MT"/>
                <a:cs typeface="Arial MT"/>
              </a:rPr>
              <a:t>ni</a:t>
            </a:r>
            <a:r>
              <a:rPr sz="1200" spc="-30" dirty="0">
                <a:solidFill>
                  <a:srgbClr val="09417D"/>
                </a:solidFill>
                <a:latin typeface="Franklin Gothic Medium"/>
                <a:cs typeface="Franklin Gothic Medium"/>
              </a:rPr>
              <a:t>v</a:t>
            </a:r>
            <a:r>
              <a:rPr sz="1250" spc="-30" dirty="0">
                <a:solidFill>
                  <a:srgbClr val="09417D"/>
                </a:solidFill>
                <a:latin typeface="Arial MT"/>
                <a:cs typeface="Arial MT"/>
              </a:rPr>
              <a:t>ersi</a:t>
            </a:r>
            <a:r>
              <a:rPr sz="1200" spc="-30" dirty="0">
                <a:solidFill>
                  <a:srgbClr val="09417D"/>
                </a:solidFill>
                <a:latin typeface="Franklin Gothic Medium"/>
                <a:cs typeface="Franklin Gothic Medium"/>
              </a:rPr>
              <a:t>t</a:t>
            </a:r>
            <a:r>
              <a:rPr sz="1250" spc="-30" dirty="0">
                <a:solidFill>
                  <a:srgbClr val="09417D"/>
                </a:solidFill>
                <a:latin typeface="Arial MT"/>
                <a:cs typeface="Arial MT"/>
              </a:rPr>
              <a:t>aire</a:t>
            </a:r>
            <a:r>
              <a:rPr sz="1100" spc="-30" dirty="0">
                <a:solidFill>
                  <a:srgbClr val="09417D"/>
                </a:solidFill>
                <a:latin typeface="Segoe UI Light"/>
                <a:cs typeface="Segoe UI Light"/>
              </a:rPr>
              <a:t>)</a:t>
            </a:r>
            <a:endParaRPr sz="1100">
              <a:latin typeface="Segoe UI Light"/>
              <a:cs typeface="Segoe UI Light"/>
            </a:endParaRPr>
          </a:p>
        </p:txBody>
      </p:sp>
      <p:sp>
        <p:nvSpPr>
          <p:cNvPr id="16" name="object 16"/>
          <p:cNvSpPr txBox="1"/>
          <p:nvPr/>
        </p:nvSpPr>
        <p:spPr>
          <a:xfrm>
            <a:off x="6572270" y="3188490"/>
            <a:ext cx="10882630" cy="4812215"/>
          </a:xfrm>
          <a:prstGeom prst="rect">
            <a:avLst/>
          </a:prstGeom>
        </p:spPr>
        <p:txBody>
          <a:bodyPr vert="horz" wrap="square" lIns="0" tIns="15875" rIns="0" bIns="0" rtlCol="0">
            <a:spAutoFit/>
          </a:bodyPr>
          <a:lstStyle/>
          <a:p>
            <a:pPr marL="12700">
              <a:lnSpc>
                <a:spcPts val="1465"/>
              </a:lnSpc>
              <a:spcBef>
                <a:spcPts val="125"/>
              </a:spcBef>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20" dirty="0">
                <a:solidFill>
                  <a:srgbClr val="BD3249"/>
                </a:solidFill>
                <a:latin typeface="Arial MT"/>
                <a:cs typeface="Arial MT"/>
              </a:rPr>
              <a:t>él</a:t>
            </a:r>
            <a:r>
              <a:rPr sz="1200" spc="-20" dirty="0">
                <a:solidFill>
                  <a:srgbClr val="BD3249"/>
                </a:solidFill>
                <a:latin typeface="Tahoma"/>
                <a:cs typeface="Tahoma"/>
              </a:rPr>
              <a:t>us</a:t>
            </a:r>
            <a:endParaRPr sz="1200" dirty="0">
              <a:latin typeface="Tahoma"/>
              <a:cs typeface="Tahoma"/>
            </a:endParaRPr>
          </a:p>
          <a:p>
            <a:pPr marL="12700" marR="6350">
              <a:lnSpc>
                <a:spcPts val="1430"/>
              </a:lnSpc>
              <a:spcBef>
                <a:spcPts val="70"/>
              </a:spcBef>
            </a:pPr>
            <a:r>
              <a:rPr sz="1250" spc="-40" dirty="0">
                <a:solidFill>
                  <a:srgbClr val="09417D"/>
                </a:solidFill>
                <a:latin typeface="Arial MT"/>
                <a:cs typeface="Arial MT"/>
              </a:rPr>
              <a:t>Collège</a:t>
            </a:r>
            <a:r>
              <a:rPr sz="1250" spc="-50" dirty="0">
                <a:solidFill>
                  <a:srgbClr val="09417D"/>
                </a:solidFill>
                <a:latin typeface="Arial MT"/>
                <a:cs typeface="Arial MT"/>
              </a:rPr>
              <a:t> </a:t>
            </a:r>
            <a:r>
              <a:rPr sz="1250" dirty="0">
                <a:solidFill>
                  <a:srgbClr val="09417D"/>
                </a:solidFill>
                <a:latin typeface="Arial MT"/>
                <a:cs typeface="Arial MT"/>
              </a:rPr>
              <a:t>A</a:t>
            </a:r>
            <a:r>
              <a:rPr sz="1250" spc="-50" dirty="0">
                <a:solidFill>
                  <a:srgbClr val="09417D"/>
                </a:solidFill>
                <a:latin typeface="Arial MT"/>
                <a:cs typeface="Arial MT"/>
              </a:rPr>
              <a:t> </a:t>
            </a:r>
            <a:r>
              <a:rPr sz="1250" spc="-140" dirty="0">
                <a:solidFill>
                  <a:srgbClr val="09417D"/>
                </a:solidFill>
                <a:latin typeface="Arial MT"/>
                <a:cs typeface="Arial MT"/>
              </a:rPr>
              <a:t>PU</a:t>
            </a:r>
            <a:r>
              <a:rPr sz="1250" spc="40" dirty="0">
                <a:solidFill>
                  <a:srgbClr val="09417D"/>
                </a:solidFill>
                <a:latin typeface="Arial MT"/>
                <a:cs typeface="Arial MT"/>
              </a:rPr>
              <a:t> </a:t>
            </a:r>
            <a:r>
              <a:rPr sz="1250" dirty="0">
                <a:solidFill>
                  <a:srgbClr val="09417D"/>
                </a:solidFill>
                <a:latin typeface="Arial MT"/>
                <a:cs typeface="Arial MT"/>
              </a:rPr>
              <a:t>e</a:t>
            </a:r>
            <a:r>
              <a:rPr sz="1200" dirty="0">
                <a:solidFill>
                  <a:srgbClr val="09417D"/>
                </a:solidFill>
                <a:latin typeface="Tahoma"/>
                <a:cs typeface="Tahoma"/>
              </a:rPr>
              <a:t>t</a:t>
            </a:r>
            <a:r>
              <a:rPr sz="1200" spc="-25" dirty="0">
                <a:solidFill>
                  <a:srgbClr val="09417D"/>
                </a:solidFill>
                <a:latin typeface="Tahoma"/>
                <a:cs typeface="Tahoma"/>
              </a:rPr>
              <a:t> </a:t>
            </a:r>
            <a:r>
              <a:rPr sz="1250" spc="-25" dirty="0">
                <a:solidFill>
                  <a:srgbClr val="09417D"/>
                </a:solidFill>
                <a:latin typeface="Arial MT"/>
                <a:cs typeface="Arial MT"/>
              </a:rPr>
              <a:t>a</a:t>
            </a:r>
            <a:r>
              <a:rPr sz="1200" spc="-25" dirty="0">
                <a:solidFill>
                  <a:srgbClr val="09417D"/>
                </a:solidFill>
                <a:latin typeface="Tahoma"/>
                <a:cs typeface="Tahoma"/>
              </a:rPr>
              <a:t>ss</a:t>
            </a:r>
            <a:r>
              <a:rPr sz="1250" spc="-25" dirty="0">
                <a:solidFill>
                  <a:srgbClr val="09417D"/>
                </a:solidFill>
                <a:latin typeface="Arial MT"/>
                <a:cs typeface="Arial MT"/>
              </a:rPr>
              <a:t>imilé</a:t>
            </a:r>
            <a:r>
              <a:rPr sz="1200" spc="-25" dirty="0">
                <a:solidFill>
                  <a:srgbClr val="09417D"/>
                </a:solidFill>
                <a:latin typeface="Tahoma"/>
                <a:cs typeface="Tahoma"/>
              </a:rPr>
              <a:t>s</a:t>
            </a:r>
            <a:r>
              <a:rPr sz="1200" spc="-30" dirty="0">
                <a:solidFill>
                  <a:srgbClr val="09417D"/>
                </a:solidFill>
                <a:latin typeface="Tahoma"/>
                <a:cs typeface="Tahoma"/>
              </a:rPr>
              <a:t> </a:t>
            </a:r>
            <a:r>
              <a:rPr sz="1250" dirty="0">
                <a:solidFill>
                  <a:srgbClr val="09417D"/>
                </a:solidFill>
                <a:latin typeface="Arial MT"/>
                <a:cs typeface="Arial MT"/>
              </a:rPr>
              <a:t>:</a:t>
            </a:r>
            <a:r>
              <a:rPr sz="1250" spc="-5" dirty="0">
                <a:solidFill>
                  <a:srgbClr val="09417D"/>
                </a:solidFill>
                <a:latin typeface="Arial MT"/>
                <a:cs typeface="Arial MT"/>
              </a:rPr>
              <a:t> </a:t>
            </a:r>
            <a:r>
              <a:rPr lang="fr-FR" sz="1250" spc="-40" dirty="0">
                <a:solidFill>
                  <a:srgbClr val="09417D"/>
                </a:solidFill>
                <a:latin typeface="Arial MT"/>
                <a:cs typeface="Arial MT"/>
              </a:rPr>
              <a:t>Philippe</a:t>
            </a:r>
            <a:r>
              <a:rPr lang="fr-FR" sz="1250" spc="-5" dirty="0">
                <a:solidFill>
                  <a:srgbClr val="09417D"/>
                </a:solidFill>
                <a:latin typeface="Arial MT"/>
                <a:cs typeface="Arial MT"/>
              </a:rPr>
              <a:t> </a:t>
            </a:r>
            <a:r>
              <a:rPr lang="fr-FR" sz="1250" spc="-90" dirty="0">
                <a:solidFill>
                  <a:srgbClr val="09417D"/>
                </a:solidFill>
                <a:latin typeface="Arial MT"/>
                <a:cs typeface="Arial MT"/>
              </a:rPr>
              <a:t>GAYON</a:t>
            </a:r>
            <a:r>
              <a:rPr lang="fr-FR" sz="1250" spc="-5" dirty="0">
                <a:solidFill>
                  <a:srgbClr val="09417D"/>
                </a:solidFill>
                <a:latin typeface="Arial MT"/>
                <a:cs typeface="Arial MT"/>
              </a:rPr>
              <a:t> </a:t>
            </a:r>
            <a:r>
              <a:rPr lang="fr-FR" sz="1250" spc="-60" dirty="0">
                <a:solidFill>
                  <a:srgbClr val="09417D"/>
                </a:solidFill>
                <a:latin typeface="Arial MT"/>
                <a:cs typeface="Arial MT"/>
              </a:rPr>
              <a:t>(ISIMA),</a:t>
            </a:r>
            <a:r>
              <a:rPr lang="fr-FR" sz="1250" dirty="0">
                <a:solidFill>
                  <a:srgbClr val="09417D"/>
                </a:solidFill>
                <a:latin typeface="Arial MT"/>
                <a:cs typeface="Arial MT"/>
              </a:rPr>
              <a:t> </a:t>
            </a:r>
            <a:r>
              <a:rPr sz="1250" spc="-30" dirty="0">
                <a:solidFill>
                  <a:srgbClr val="09417D"/>
                </a:solidFill>
                <a:latin typeface="Arial MT"/>
                <a:cs typeface="Arial MT"/>
              </a:rPr>
              <a:t>Pie</a:t>
            </a:r>
            <a:r>
              <a:rPr sz="1200" spc="-30" dirty="0">
                <a:solidFill>
                  <a:srgbClr val="09417D"/>
                </a:solidFill>
                <a:latin typeface="Tahoma"/>
                <a:cs typeface="Tahoma"/>
              </a:rPr>
              <a:t>rr</a:t>
            </a:r>
            <a:r>
              <a:rPr sz="1250" spc="-30" dirty="0">
                <a:solidFill>
                  <a:srgbClr val="09417D"/>
                </a:solidFill>
                <a:latin typeface="Arial MT"/>
                <a:cs typeface="Arial MT"/>
              </a:rPr>
              <a:t>e</a:t>
            </a:r>
            <a:r>
              <a:rPr sz="1250" spc="-5" dirty="0">
                <a:solidFill>
                  <a:srgbClr val="09417D"/>
                </a:solidFill>
                <a:latin typeface="Arial MT"/>
                <a:cs typeface="Arial MT"/>
              </a:rPr>
              <a:t> </a:t>
            </a:r>
            <a:r>
              <a:rPr sz="1250" spc="-80" dirty="0">
                <a:solidFill>
                  <a:srgbClr val="09417D"/>
                </a:solidFill>
                <a:latin typeface="Arial MT"/>
                <a:cs typeface="Arial MT"/>
              </a:rPr>
              <a:t>DRUILHET</a:t>
            </a:r>
            <a:r>
              <a:rPr sz="1250" spc="-5" dirty="0">
                <a:solidFill>
                  <a:srgbClr val="09417D"/>
                </a:solidFill>
                <a:latin typeface="Arial MT"/>
                <a:cs typeface="Arial MT"/>
              </a:rPr>
              <a:t> </a:t>
            </a:r>
            <a:r>
              <a:rPr sz="1250" spc="-50" dirty="0">
                <a:solidFill>
                  <a:srgbClr val="09417D"/>
                </a:solidFill>
                <a:latin typeface="Arial MT"/>
                <a:cs typeface="Arial MT"/>
              </a:rPr>
              <a:t>(Pol</a:t>
            </a:r>
            <a:r>
              <a:rPr sz="1200" spc="-50" dirty="0">
                <a:solidFill>
                  <a:srgbClr val="09417D"/>
                </a:solidFill>
                <a:latin typeface="Tahoma"/>
                <a:cs typeface="Tahoma"/>
              </a:rPr>
              <a:t>yt</a:t>
            </a:r>
            <a:r>
              <a:rPr sz="1250" spc="-50" dirty="0">
                <a:solidFill>
                  <a:srgbClr val="09417D"/>
                </a:solidFill>
                <a:latin typeface="Arial MT"/>
                <a:cs typeface="Arial MT"/>
              </a:rPr>
              <a:t>ech</a:t>
            </a:r>
            <a:r>
              <a:rPr sz="1250" spc="-5" dirty="0">
                <a:solidFill>
                  <a:srgbClr val="09417D"/>
                </a:solidFill>
                <a:latin typeface="Arial MT"/>
                <a:cs typeface="Arial MT"/>
              </a:rPr>
              <a:t> </a:t>
            </a:r>
            <a:r>
              <a:rPr sz="1250" spc="-25" dirty="0">
                <a:solidFill>
                  <a:srgbClr val="09417D"/>
                </a:solidFill>
                <a:latin typeface="Arial MT"/>
                <a:cs typeface="Arial MT"/>
              </a:rPr>
              <a:t>Cle</a:t>
            </a:r>
            <a:r>
              <a:rPr sz="1200" spc="-25" dirty="0">
                <a:solidFill>
                  <a:srgbClr val="09417D"/>
                </a:solidFill>
                <a:latin typeface="Tahoma"/>
                <a:cs typeface="Tahoma"/>
              </a:rPr>
              <a:t>r</a:t>
            </a:r>
            <a:r>
              <a:rPr sz="1250" spc="-25" dirty="0">
                <a:solidFill>
                  <a:srgbClr val="09417D"/>
                </a:solidFill>
                <a:latin typeface="Arial MT"/>
                <a:cs typeface="Arial MT"/>
              </a:rPr>
              <a:t>mon</a:t>
            </a:r>
            <a:r>
              <a:rPr sz="1200" spc="-25" dirty="0">
                <a:solidFill>
                  <a:srgbClr val="09417D"/>
                </a:solidFill>
                <a:latin typeface="Tahoma"/>
                <a:cs typeface="Tahoma"/>
              </a:rPr>
              <a:t>t</a:t>
            </a:r>
            <a:r>
              <a:rPr sz="1250" spc="-25" dirty="0">
                <a:solidFill>
                  <a:srgbClr val="09417D"/>
                </a:solidFill>
                <a:latin typeface="Arial MT"/>
                <a:cs typeface="Arial MT"/>
              </a:rPr>
              <a:t>),</a:t>
            </a:r>
            <a:r>
              <a:rPr sz="1250" spc="-5" dirty="0">
                <a:solidFill>
                  <a:srgbClr val="09417D"/>
                </a:solidFill>
                <a:latin typeface="Arial MT"/>
                <a:cs typeface="Arial MT"/>
              </a:rPr>
              <a:t> </a:t>
            </a:r>
            <a:r>
              <a:rPr sz="1250" spc="-30" dirty="0">
                <a:solidFill>
                  <a:srgbClr val="09417D"/>
                </a:solidFill>
                <a:latin typeface="Arial MT"/>
                <a:cs typeface="Arial MT"/>
              </a:rPr>
              <a:t>Jean-Pie</a:t>
            </a:r>
            <a:r>
              <a:rPr sz="1200" spc="-30" dirty="0">
                <a:solidFill>
                  <a:srgbClr val="09417D"/>
                </a:solidFill>
                <a:latin typeface="Tahoma"/>
                <a:cs typeface="Tahoma"/>
              </a:rPr>
              <a:t>rr</a:t>
            </a:r>
            <a:r>
              <a:rPr sz="1250" spc="-30" dirty="0">
                <a:solidFill>
                  <a:srgbClr val="09417D"/>
                </a:solidFill>
                <a:latin typeface="Arial MT"/>
                <a:cs typeface="Arial MT"/>
              </a:rPr>
              <a:t>e</a:t>
            </a:r>
            <a:r>
              <a:rPr sz="1250" dirty="0">
                <a:solidFill>
                  <a:srgbClr val="09417D"/>
                </a:solidFill>
                <a:latin typeface="Arial MT"/>
                <a:cs typeface="Arial MT"/>
              </a:rPr>
              <a:t> </a:t>
            </a:r>
            <a:r>
              <a:rPr sz="1250" spc="-65" dirty="0">
                <a:solidFill>
                  <a:srgbClr val="09417D"/>
                </a:solidFill>
                <a:latin typeface="Arial MT"/>
                <a:cs typeface="Arial MT"/>
              </a:rPr>
              <a:t>FONTAINE</a:t>
            </a:r>
            <a:r>
              <a:rPr sz="1250" spc="-5" dirty="0">
                <a:solidFill>
                  <a:srgbClr val="09417D"/>
                </a:solidFill>
                <a:latin typeface="Arial MT"/>
                <a:cs typeface="Arial MT"/>
              </a:rPr>
              <a:t> </a:t>
            </a:r>
            <a:r>
              <a:rPr sz="1250" spc="-50" dirty="0">
                <a:solidFill>
                  <a:srgbClr val="09417D"/>
                </a:solidFill>
                <a:latin typeface="Arial MT"/>
                <a:cs typeface="Arial MT"/>
              </a:rPr>
              <a:t>(Pol</a:t>
            </a:r>
            <a:r>
              <a:rPr sz="1200" spc="-50" dirty="0">
                <a:solidFill>
                  <a:srgbClr val="09417D"/>
                </a:solidFill>
                <a:latin typeface="Tahoma"/>
                <a:cs typeface="Tahoma"/>
              </a:rPr>
              <a:t>yt</a:t>
            </a:r>
            <a:r>
              <a:rPr sz="1250" spc="-50" dirty="0">
                <a:solidFill>
                  <a:srgbClr val="09417D"/>
                </a:solidFill>
                <a:latin typeface="Arial MT"/>
                <a:cs typeface="Arial MT"/>
              </a:rPr>
              <a:t>ech</a:t>
            </a:r>
            <a:r>
              <a:rPr sz="1250" spc="-5" dirty="0">
                <a:solidFill>
                  <a:srgbClr val="09417D"/>
                </a:solidFill>
                <a:latin typeface="Arial MT"/>
                <a:cs typeface="Arial MT"/>
              </a:rPr>
              <a:t> </a:t>
            </a:r>
            <a:r>
              <a:rPr sz="1250" spc="-25" dirty="0">
                <a:solidFill>
                  <a:srgbClr val="09417D"/>
                </a:solidFill>
                <a:latin typeface="Arial MT"/>
                <a:cs typeface="Arial MT"/>
              </a:rPr>
              <a:t>Cle</a:t>
            </a:r>
            <a:r>
              <a:rPr sz="1200" spc="-25" dirty="0">
                <a:solidFill>
                  <a:srgbClr val="09417D"/>
                </a:solidFill>
                <a:latin typeface="Tahoma"/>
                <a:cs typeface="Tahoma"/>
              </a:rPr>
              <a:t>r</a:t>
            </a:r>
            <a:r>
              <a:rPr sz="1250" spc="-25" dirty="0">
                <a:solidFill>
                  <a:srgbClr val="09417D"/>
                </a:solidFill>
                <a:latin typeface="Arial MT"/>
                <a:cs typeface="Arial MT"/>
              </a:rPr>
              <a:t>mon</a:t>
            </a:r>
            <a:r>
              <a:rPr sz="1200" spc="-25" dirty="0">
                <a:solidFill>
                  <a:srgbClr val="09417D"/>
                </a:solidFill>
                <a:latin typeface="Tahoma"/>
                <a:cs typeface="Tahoma"/>
              </a:rPr>
              <a:t>t</a:t>
            </a:r>
            <a:r>
              <a:rPr sz="1250" spc="-25" dirty="0">
                <a:solidFill>
                  <a:srgbClr val="09417D"/>
                </a:solidFill>
                <a:latin typeface="Arial MT"/>
                <a:cs typeface="Arial MT"/>
              </a:rPr>
              <a:t>),</a:t>
            </a:r>
            <a:r>
              <a:rPr sz="1250" spc="-5" dirty="0">
                <a:solidFill>
                  <a:srgbClr val="09417D"/>
                </a:solidFill>
                <a:latin typeface="Arial MT"/>
                <a:cs typeface="Arial MT"/>
              </a:rPr>
              <a:t> </a:t>
            </a:r>
            <a:r>
              <a:rPr sz="1250" spc="-10" dirty="0">
                <a:solidFill>
                  <a:srgbClr val="09417D"/>
                </a:solidFill>
                <a:latin typeface="Arial MT"/>
                <a:cs typeface="Arial MT"/>
              </a:rPr>
              <a:t>Jean-</a:t>
            </a:r>
            <a:r>
              <a:rPr sz="1250" spc="-50" dirty="0">
                <a:solidFill>
                  <a:srgbClr val="09417D"/>
                </a:solidFill>
                <a:latin typeface="Arial MT"/>
                <a:cs typeface="Arial MT"/>
              </a:rPr>
              <a:t>Fab</a:t>
            </a:r>
            <a:r>
              <a:rPr sz="1200" spc="-50" dirty="0">
                <a:solidFill>
                  <a:srgbClr val="09417D"/>
                </a:solidFill>
                <a:latin typeface="Tahoma"/>
                <a:cs typeface="Tahoma"/>
              </a:rPr>
              <a:t>r</a:t>
            </a:r>
            <a:r>
              <a:rPr sz="1250" spc="-50" dirty="0">
                <a:solidFill>
                  <a:srgbClr val="09417D"/>
                </a:solidFill>
                <a:latin typeface="Arial MT"/>
                <a:cs typeface="Arial MT"/>
              </a:rPr>
              <a:t>ice</a:t>
            </a:r>
            <a:r>
              <a:rPr sz="1250" spc="-5" dirty="0">
                <a:solidFill>
                  <a:srgbClr val="09417D"/>
                </a:solidFill>
                <a:latin typeface="Arial MT"/>
                <a:cs typeface="Arial MT"/>
              </a:rPr>
              <a:t> </a:t>
            </a:r>
            <a:r>
              <a:rPr sz="1250" spc="-145" dirty="0">
                <a:solidFill>
                  <a:srgbClr val="09417D"/>
                </a:solidFill>
                <a:latin typeface="Arial MT"/>
                <a:cs typeface="Arial MT"/>
              </a:rPr>
              <a:t>GROS</a:t>
            </a:r>
            <a:r>
              <a:rPr sz="1250" dirty="0">
                <a:solidFill>
                  <a:srgbClr val="09417D"/>
                </a:solidFill>
                <a:latin typeface="Arial MT"/>
                <a:cs typeface="Arial MT"/>
              </a:rPr>
              <a:t> </a:t>
            </a:r>
            <a:r>
              <a:rPr sz="1250" spc="-85" dirty="0">
                <a:solidFill>
                  <a:srgbClr val="09417D"/>
                </a:solidFill>
                <a:latin typeface="Arial MT"/>
                <a:cs typeface="Arial MT"/>
              </a:rPr>
              <a:t>(SIGMA</a:t>
            </a:r>
            <a:r>
              <a:rPr sz="1250" spc="-5" dirty="0">
                <a:solidFill>
                  <a:srgbClr val="09417D"/>
                </a:solidFill>
                <a:latin typeface="Arial MT"/>
                <a:cs typeface="Arial MT"/>
              </a:rPr>
              <a:t> </a:t>
            </a:r>
            <a:r>
              <a:rPr sz="1250" spc="-10" dirty="0">
                <a:solidFill>
                  <a:srgbClr val="09417D"/>
                </a:solidFill>
                <a:latin typeface="Arial MT"/>
                <a:cs typeface="Arial MT"/>
              </a:rPr>
              <a:t>Cle</a:t>
            </a:r>
            <a:r>
              <a:rPr sz="1200" spc="-10" dirty="0">
                <a:solidFill>
                  <a:srgbClr val="09417D"/>
                </a:solidFill>
                <a:latin typeface="Tahoma"/>
                <a:cs typeface="Tahoma"/>
              </a:rPr>
              <a:t>r</a:t>
            </a:r>
            <a:r>
              <a:rPr sz="1250" spc="-10" dirty="0">
                <a:solidFill>
                  <a:srgbClr val="09417D"/>
                </a:solidFill>
                <a:latin typeface="Arial MT"/>
                <a:cs typeface="Arial MT"/>
              </a:rPr>
              <a:t>mon</a:t>
            </a:r>
            <a:r>
              <a:rPr sz="1200" spc="-10" dirty="0">
                <a:solidFill>
                  <a:srgbClr val="09417D"/>
                </a:solidFill>
                <a:latin typeface="Tahoma"/>
                <a:cs typeface="Tahoma"/>
              </a:rPr>
              <a:t>t</a:t>
            </a:r>
            <a:r>
              <a:rPr sz="1250" spc="-10" dirty="0">
                <a:solidFill>
                  <a:srgbClr val="09417D"/>
                </a:solidFill>
                <a:latin typeface="Arial MT"/>
                <a:cs typeface="Arial MT"/>
              </a:rPr>
              <a:t>)</a:t>
            </a:r>
            <a:r>
              <a:rPr lang="fr-FR" sz="1250" spc="-10" dirty="0">
                <a:solidFill>
                  <a:srgbClr val="09417D"/>
                </a:solidFill>
                <a:latin typeface="Arial MT"/>
                <a:cs typeface="Arial MT"/>
              </a:rPr>
              <a:t>, </a:t>
            </a:r>
            <a:r>
              <a:rPr lang="fr-FR" sz="1250" spc="-35" dirty="0">
                <a:solidFill>
                  <a:srgbClr val="09417D"/>
                </a:solidFill>
                <a:latin typeface="Arial MT"/>
                <a:cs typeface="Arial MT"/>
              </a:rPr>
              <a:t>Pie</a:t>
            </a:r>
            <a:r>
              <a:rPr lang="fr-FR" sz="1200" spc="-35" dirty="0">
                <a:solidFill>
                  <a:srgbClr val="09417D"/>
                </a:solidFill>
                <a:latin typeface="Tahoma"/>
                <a:cs typeface="Tahoma"/>
              </a:rPr>
              <a:t>rr</a:t>
            </a:r>
            <a:r>
              <a:rPr lang="fr-FR" sz="1250" spc="-35" dirty="0">
                <a:solidFill>
                  <a:srgbClr val="09417D"/>
                </a:solidFill>
                <a:latin typeface="Arial MT"/>
                <a:cs typeface="Arial MT"/>
              </a:rPr>
              <a:t>e-</a:t>
            </a:r>
            <a:r>
              <a:rPr lang="fr-FR" sz="1250" spc="-10" dirty="0">
                <a:solidFill>
                  <a:srgbClr val="09417D"/>
                </a:solidFill>
                <a:latin typeface="Arial MT"/>
                <a:cs typeface="Arial MT"/>
              </a:rPr>
              <a:t>Oli</a:t>
            </a:r>
            <a:r>
              <a:rPr lang="fr-FR" sz="1200" spc="-10" dirty="0">
                <a:solidFill>
                  <a:srgbClr val="09417D"/>
                </a:solidFill>
                <a:latin typeface="Tahoma"/>
                <a:cs typeface="Tahoma"/>
              </a:rPr>
              <a:t>v</a:t>
            </a:r>
            <a:r>
              <a:rPr lang="fr-FR" sz="1250" spc="-10" dirty="0">
                <a:solidFill>
                  <a:srgbClr val="09417D"/>
                </a:solidFill>
                <a:latin typeface="Arial MT"/>
                <a:cs typeface="Arial MT"/>
              </a:rPr>
              <a:t>ie</a:t>
            </a:r>
            <a:r>
              <a:rPr lang="fr-FR" sz="1200" spc="-10" dirty="0">
                <a:solidFill>
                  <a:srgbClr val="09417D"/>
                </a:solidFill>
                <a:latin typeface="Tahoma"/>
                <a:cs typeface="Tahoma"/>
              </a:rPr>
              <a:t>r</a:t>
            </a:r>
            <a:r>
              <a:rPr lang="fr-FR" sz="1200" spc="-30" dirty="0">
                <a:solidFill>
                  <a:srgbClr val="09417D"/>
                </a:solidFill>
                <a:latin typeface="Tahoma"/>
                <a:cs typeface="Tahoma"/>
              </a:rPr>
              <a:t> </a:t>
            </a:r>
            <a:r>
              <a:rPr lang="fr-FR" sz="1250" spc="-130" dirty="0">
                <a:solidFill>
                  <a:srgbClr val="09417D"/>
                </a:solidFill>
                <a:latin typeface="Arial MT"/>
                <a:cs typeface="Arial MT"/>
              </a:rPr>
              <a:t>BUSSIERE</a:t>
            </a:r>
            <a:r>
              <a:rPr lang="fr-FR" sz="1250" spc="40" dirty="0">
                <a:solidFill>
                  <a:srgbClr val="09417D"/>
                </a:solidFill>
                <a:latin typeface="Arial MT"/>
                <a:cs typeface="Arial MT"/>
              </a:rPr>
              <a:t> </a:t>
            </a:r>
            <a:r>
              <a:rPr lang="fr-FR" sz="1250" spc="-70" dirty="0">
                <a:solidFill>
                  <a:srgbClr val="09417D"/>
                </a:solidFill>
                <a:latin typeface="Arial MT"/>
                <a:cs typeface="Arial MT"/>
              </a:rPr>
              <a:t>(SIGMA</a:t>
            </a:r>
            <a:r>
              <a:rPr lang="fr-FR" sz="1250" spc="-5" dirty="0">
                <a:solidFill>
                  <a:srgbClr val="09417D"/>
                </a:solidFill>
                <a:latin typeface="Arial MT"/>
                <a:cs typeface="Arial MT"/>
              </a:rPr>
              <a:t> </a:t>
            </a:r>
            <a:r>
              <a:rPr lang="fr-FR" sz="1250" spc="-25" dirty="0">
                <a:solidFill>
                  <a:srgbClr val="09417D"/>
                </a:solidFill>
                <a:latin typeface="Arial MT"/>
                <a:cs typeface="Arial MT"/>
              </a:rPr>
              <a:t>Cle</a:t>
            </a:r>
            <a:r>
              <a:rPr lang="fr-FR" sz="1200" spc="-25" dirty="0">
                <a:solidFill>
                  <a:srgbClr val="09417D"/>
                </a:solidFill>
                <a:latin typeface="Tahoma"/>
                <a:cs typeface="Tahoma"/>
              </a:rPr>
              <a:t>r</a:t>
            </a:r>
            <a:r>
              <a:rPr lang="fr-FR" sz="1250" spc="-25" dirty="0">
                <a:solidFill>
                  <a:srgbClr val="09417D"/>
                </a:solidFill>
                <a:latin typeface="Arial MT"/>
                <a:cs typeface="Arial MT"/>
              </a:rPr>
              <a:t>mon</a:t>
            </a:r>
            <a:r>
              <a:rPr lang="fr-FR" sz="1200" spc="-25" dirty="0">
                <a:solidFill>
                  <a:srgbClr val="09417D"/>
                </a:solidFill>
                <a:latin typeface="Tahoma"/>
                <a:cs typeface="Tahoma"/>
              </a:rPr>
              <a:t>t</a:t>
            </a:r>
            <a:r>
              <a:rPr lang="fr-FR" sz="1250" spc="-25" dirty="0">
                <a:solidFill>
                  <a:srgbClr val="09417D"/>
                </a:solidFill>
                <a:latin typeface="Arial MT"/>
                <a:cs typeface="Arial MT"/>
              </a:rPr>
              <a:t>),</a:t>
            </a:r>
            <a:r>
              <a:rPr lang="fr-FR" sz="1250" dirty="0">
                <a:solidFill>
                  <a:srgbClr val="09417D"/>
                </a:solidFill>
                <a:latin typeface="Arial MT"/>
                <a:cs typeface="Arial MT"/>
              </a:rPr>
              <a:t> Jean-Luc PARIS (SIGMA Clermont)</a:t>
            </a:r>
            <a:endParaRPr sz="1250" dirty="0">
              <a:latin typeface="Arial MT"/>
              <a:cs typeface="Arial MT"/>
            </a:endParaRPr>
          </a:p>
          <a:p>
            <a:pPr marL="12700">
              <a:lnSpc>
                <a:spcPts val="1345"/>
              </a:lnSpc>
            </a:pPr>
            <a:r>
              <a:rPr sz="1250" spc="-50" dirty="0">
                <a:solidFill>
                  <a:srgbClr val="09417D"/>
                </a:solidFill>
                <a:latin typeface="Arial MT"/>
                <a:cs typeface="Arial MT"/>
              </a:rPr>
              <a:t>Collège</a:t>
            </a:r>
            <a:r>
              <a:rPr sz="1250" spc="-20" dirty="0">
                <a:solidFill>
                  <a:srgbClr val="09417D"/>
                </a:solidFill>
                <a:latin typeface="Arial MT"/>
                <a:cs typeface="Arial MT"/>
              </a:rPr>
              <a:t> </a:t>
            </a:r>
            <a:r>
              <a:rPr sz="1250" spc="-114" dirty="0">
                <a:solidFill>
                  <a:srgbClr val="09417D"/>
                </a:solidFill>
                <a:latin typeface="Arial MT"/>
                <a:cs typeface="Arial MT"/>
              </a:rPr>
              <a:t>B</a:t>
            </a:r>
            <a:r>
              <a:rPr sz="1250" spc="-15" dirty="0">
                <a:solidFill>
                  <a:srgbClr val="09417D"/>
                </a:solidFill>
                <a:latin typeface="Arial MT"/>
                <a:cs typeface="Arial MT"/>
              </a:rPr>
              <a:t> </a:t>
            </a:r>
            <a:r>
              <a:rPr sz="1250" spc="-55" dirty="0">
                <a:solidFill>
                  <a:srgbClr val="09417D"/>
                </a:solidFill>
                <a:latin typeface="Arial MT"/>
                <a:cs typeface="Arial MT"/>
              </a:rPr>
              <a:t>MCF</a:t>
            </a:r>
            <a:r>
              <a:rPr sz="1250" spc="-15" dirty="0">
                <a:solidFill>
                  <a:srgbClr val="09417D"/>
                </a:solidFill>
                <a:latin typeface="Arial MT"/>
                <a:cs typeface="Arial MT"/>
              </a:rPr>
              <a:t> </a:t>
            </a:r>
            <a:r>
              <a:rPr sz="1250" dirty="0">
                <a:solidFill>
                  <a:srgbClr val="09417D"/>
                </a:solidFill>
                <a:latin typeface="Arial MT"/>
                <a:cs typeface="Arial MT"/>
              </a:rPr>
              <a:t>:</a:t>
            </a:r>
            <a:r>
              <a:rPr sz="1250" spc="-15" dirty="0">
                <a:solidFill>
                  <a:srgbClr val="09417D"/>
                </a:solidFill>
                <a:latin typeface="Arial MT"/>
                <a:cs typeface="Arial MT"/>
              </a:rPr>
              <a:t> </a:t>
            </a:r>
            <a:r>
              <a:rPr lang="fr-FR" sz="1250" spc="-35" dirty="0">
                <a:solidFill>
                  <a:srgbClr val="09417D"/>
                </a:solidFill>
                <a:latin typeface="Arial MT"/>
                <a:cs typeface="Arial MT"/>
              </a:rPr>
              <a:t>Christophe TILMANT (ISIMA), Guillaume PIERRE (Polytech Clermont), </a:t>
            </a:r>
            <a:r>
              <a:rPr lang="fr-FR" sz="1250" spc="-35" dirty="0" err="1">
                <a:solidFill>
                  <a:srgbClr val="09417D"/>
                </a:solidFill>
                <a:latin typeface="Arial MT"/>
                <a:cs typeface="Arial MT"/>
              </a:rPr>
              <a:t>Katyanne</a:t>
            </a:r>
            <a:r>
              <a:rPr lang="fr-FR" sz="1250" spc="-35" dirty="0">
                <a:solidFill>
                  <a:srgbClr val="09417D"/>
                </a:solidFill>
                <a:latin typeface="Arial MT"/>
                <a:cs typeface="Arial MT"/>
              </a:rPr>
              <a:t> FARIAS DE ARAUJO (SIGMA Clermont)</a:t>
            </a:r>
            <a:endParaRPr sz="1250" dirty="0">
              <a:latin typeface="Arial MT"/>
              <a:cs typeface="Arial MT"/>
            </a:endParaRPr>
          </a:p>
          <a:p>
            <a:pPr marL="12700" marR="2533650">
              <a:lnSpc>
                <a:spcPts val="1430"/>
              </a:lnSpc>
              <a:spcBef>
                <a:spcPts val="65"/>
              </a:spcBef>
            </a:pPr>
            <a:r>
              <a:rPr sz="1250" spc="-50" dirty="0">
                <a:solidFill>
                  <a:srgbClr val="09417D"/>
                </a:solidFill>
                <a:latin typeface="Arial MT"/>
                <a:cs typeface="Arial MT"/>
              </a:rPr>
              <a:t>Collège</a:t>
            </a:r>
            <a:r>
              <a:rPr sz="1250" spc="-15" dirty="0">
                <a:solidFill>
                  <a:srgbClr val="09417D"/>
                </a:solidFill>
                <a:latin typeface="Arial MT"/>
                <a:cs typeface="Arial MT"/>
              </a:rPr>
              <a:t> </a:t>
            </a:r>
            <a:r>
              <a:rPr sz="1250" spc="-80" dirty="0">
                <a:solidFill>
                  <a:srgbClr val="09417D"/>
                </a:solidFill>
                <a:latin typeface="Arial MT"/>
                <a:cs typeface="Arial MT"/>
              </a:rPr>
              <a:t>C</a:t>
            </a:r>
            <a:r>
              <a:rPr sz="1250" spc="-15" dirty="0">
                <a:solidFill>
                  <a:srgbClr val="09417D"/>
                </a:solidFill>
                <a:latin typeface="Arial MT"/>
                <a:cs typeface="Arial MT"/>
              </a:rPr>
              <a:t> </a:t>
            </a:r>
            <a:r>
              <a:rPr sz="1250" spc="-140" dirty="0">
                <a:solidFill>
                  <a:srgbClr val="09417D"/>
                </a:solidFill>
                <a:latin typeface="Arial MT"/>
                <a:cs typeface="Arial MT"/>
              </a:rPr>
              <a:t>PRAG</a:t>
            </a:r>
            <a:r>
              <a:rPr sz="1250" spc="-15" dirty="0">
                <a:solidFill>
                  <a:srgbClr val="09417D"/>
                </a:solidFill>
                <a:latin typeface="Arial MT"/>
                <a:cs typeface="Arial MT"/>
              </a:rPr>
              <a:t> </a:t>
            </a:r>
            <a:r>
              <a:rPr sz="1250" spc="-50" dirty="0">
                <a:solidFill>
                  <a:srgbClr val="09417D"/>
                </a:solidFill>
                <a:latin typeface="Arial MT"/>
                <a:cs typeface="Arial MT"/>
              </a:rPr>
              <a:t>e</a:t>
            </a:r>
            <a:r>
              <a:rPr sz="1200" spc="-50" dirty="0">
                <a:solidFill>
                  <a:srgbClr val="09417D"/>
                </a:solidFill>
                <a:latin typeface="Tahoma"/>
                <a:cs typeface="Tahoma"/>
              </a:rPr>
              <a:t>t</a:t>
            </a:r>
            <a:r>
              <a:rPr sz="1200" spc="-35" dirty="0">
                <a:solidFill>
                  <a:srgbClr val="09417D"/>
                </a:solidFill>
                <a:latin typeface="Tahoma"/>
                <a:cs typeface="Tahoma"/>
              </a:rPr>
              <a:t> </a:t>
            </a:r>
            <a:r>
              <a:rPr sz="1250" spc="-35" dirty="0">
                <a:solidFill>
                  <a:srgbClr val="09417D"/>
                </a:solidFill>
                <a:latin typeface="Arial MT"/>
                <a:cs typeface="Arial MT"/>
              </a:rPr>
              <a:t>a</a:t>
            </a:r>
            <a:r>
              <a:rPr sz="1200" spc="-35" dirty="0">
                <a:solidFill>
                  <a:srgbClr val="09417D"/>
                </a:solidFill>
                <a:latin typeface="Tahoma"/>
                <a:cs typeface="Tahoma"/>
              </a:rPr>
              <a:t>utr</a:t>
            </a:r>
            <a:r>
              <a:rPr sz="1250" spc="-35" dirty="0">
                <a:solidFill>
                  <a:srgbClr val="09417D"/>
                </a:solidFill>
                <a:latin typeface="Arial MT"/>
                <a:cs typeface="Arial MT"/>
              </a:rPr>
              <a:t>e</a:t>
            </a:r>
            <a:r>
              <a:rPr sz="1200" spc="-35" dirty="0">
                <a:solidFill>
                  <a:srgbClr val="09417D"/>
                </a:solidFill>
                <a:latin typeface="Tahoma"/>
                <a:cs typeface="Tahoma"/>
              </a:rPr>
              <a:t>s</a:t>
            </a:r>
            <a:r>
              <a:rPr sz="1200" spc="-40" dirty="0">
                <a:solidFill>
                  <a:srgbClr val="09417D"/>
                </a:solidFill>
                <a:latin typeface="Tahoma"/>
                <a:cs typeface="Tahoma"/>
              </a:rPr>
              <a:t> </a:t>
            </a:r>
            <a:r>
              <a:rPr sz="1250" spc="-55" dirty="0">
                <a:solidFill>
                  <a:srgbClr val="09417D"/>
                </a:solidFill>
                <a:latin typeface="Arial MT"/>
                <a:cs typeface="Arial MT"/>
              </a:rPr>
              <a:t>cha</a:t>
            </a:r>
            <a:r>
              <a:rPr sz="1200" spc="-55" dirty="0">
                <a:solidFill>
                  <a:srgbClr val="09417D"/>
                </a:solidFill>
                <a:latin typeface="Tahoma"/>
                <a:cs typeface="Tahoma"/>
              </a:rPr>
              <a:t>r</a:t>
            </a:r>
            <a:r>
              <a:rPr sz="1250" spc="-55" dirty="0">
                <a:solidFill>
                  <a:srgbClr val="09417D"/>
                </a:solidFill>
                <a:latin typeface="Arial MT"/>
                <a:cs typeface="Arial MT"/>
              </a:rPr>
              <a:t>gé</a:t>
            </a:r>
            <a:r>
              <a:rPr sz="1200" spc="-55" dirty="0">
                <a:solidFill>
                  <a:srgbClr val="09417D"/>
                </a:solidFill>
                <a:latin typeface="Tahoma"/>
                <a:cs typeface="Tahoma"/>
              </a:rPr>
              <a:t>s</a:t>
            </a:r>
            <a:r>
              <a:rPr sz="1200" spc="-40" dirty="0">
                <a:solidFill>
                  <a:srgbClr val="09417D"/>
                </a:solidFill>
                <a:latin typeface="Tahoma"/>
                <a:cs typeface="Tahoma"/>
              </a:rPr>
              <a:t> </a:t>
            </a:r>
            <a:r>
              <a:rPr sz="1250" spc="-45" dirty="0">
                <a:solidFill>
                  <a:srgbClr val="09417D"/>
                </a:solidFill>
                <a:latin typeface="Arial MT"/>
                <a:cs typeface="Arial MT"/>
              </a:rPr>
              <a:t>d'en</a:t>
            </a:r>
            <a:r>
              <a:rPr sz="1200" spc="-45" dirty="0">
                <a:solidFill>
                  <a:srgbClr val="09417D"/>
                </a:solidFill>
                <a:latin typeface="Tahoma"/>
                <a:cs typeface="Tahoma"/>
              </a:rPr>
              <a:t>s</a:t>
            </a:r>
            <a:r>
              <a:rPr sz="1250" spc="-45" dirty="0">
                <a:solidFill>
                  <a:srgbClr val="09417D"/>
                </a:solidFill>
                <a:latin typeface="Arial MT"/>
                <a:cs typeface="Arial MT"/>
              </a:rPr>
              <a:t>eignemen</a:t>
            </a:r>
            <a:r>
              <a:rPr sz="1200" spc="-45" dirty="0">
                <a:solidFill>
                  <a:srgbClr val="09417D"/>
                </a:solidFill>
                <a:latin typeface="Tahoma"/>
                <a:cs typeface="Tahoma"/>
              </a:rPr>
              <a:t>t</a:t>
            </a:r>
            <a:r>
              <a:rPr sz="1200" spc="-35" dirty="0">
                <a:solidFill>
                  <a:srgbClr val="09417D"/>
                </a:solidFill>
                <a:latin typeface="Tahoma"/>
                <a:cs typeface="Tahoma"/>
              </a:rPr>
              <a:t> </a:t>
            </a:r>
            <a:r>
              <a:rPr sz="1250" dirty="0">
                <a:solidFill>
                  <a:srgbClr val="09417D"/>
                </a:solidFill>
                <a:latin typeface="Arial MT"/>
                <a:cs typeface="Arial MT"/>
              </a:rPr>
              <a:t>:</a:t>
            </a:r>
            <a:r>
              <a:rPr sz="1250" spc="-15" dirty="0">
                <a:solidFill>
                  <a:srgbClr val="09417D"/>
                </a:solidFill>
                <a:latin typeface="Arial MT"/>
                <a:cs typeface="Arial MT"/>
              </a:rPr>
              <a:t> </a:t>
            </a:r>
            <a:r>
              <a:rPr lang="fr-FR" sz="1250" spc="-55" dirty="0">
                <a:solidFill>
                  <a:srgbClr val="09417D"/>
                </a:solidFill>
                <a:latin typeface="Arial MT"/>
                <a:cs typeface="Arial MT"/>
              </a:rPr>
              <a:t>Adeline AUGIER</a:t>
            </a:r>
            <a:r>
              <a:rPr sz="1250" spc="-10" dirty="0">
                <a:solidFill>
                  <a:srgbClr val="09417D"/>
                </a:solidFill>
                <a:latin typeface="Arial MT"/>
                <a:cs typeface="Arial MT"/>
              </a:rPr>
              <a:t> </a:t>
            </a:r>
            <a:r>
              <a:rPr sz="1250" spc="-55" dirty="0">
                <a:solidFill>
                  <a:srgbClr val="09417D"/>
                </a:solidFill>
                <a:latin typeface="Arial MT"/>
                <a:cs typeface="Arial MT"/>
              </a:rPr>
              <a:t>(Pol</a:t>
            </a:r>
            <a:r>
              <a:rPr sz="1200" spc="-55" dirty="0">
                <a:solidFill>
                  <a:srgbClr val="09417D"/>
                </a:solidFill>
                <a:latin typeface="Tahoma"/>
                <a:cs typeface="Tahoma"/>
              </a:rPr>
              <a:t>yt</a:t>
            </a:r>
            <a:r>
              <a:rPr sz="1250" spc="-55" dirty="0">
                <a:solidFill>
                  <a:srgbClr val="09417D"/>
                </a:solidFill>
                <a:latin typeface="Arial MT"/>
                <a:cs typeface="Arial MT"/>
              </a:rPr>
              <a:t>ech</a:t>
            </a:r>
            <a:r>
              <a:rPr sz="1250" spc="-15" dirty="0">
                <a:solidFill>
                  <a:srgbClr val="09417D"/>
                </a:solidFill>
                <a:latin typeface="Arial MT"/>
                <a:cs typeface="Arial MT"/>
              </a:rPr>
              <a:t> </a:t>
            </a:r>
            <a:r>
              <a:rPr sz="1250" spc="-35" dirty="0">
                <a:solidFill>
                  <a:srgbClr val="09417D"/>
                </a:solidFill>
                <a:latin typeface="Arial MT"/>
                <a:cs typeface="Arial MT"/>
              </a:rPr>
              <a:t>Cle</a:t>
            </a:r>
            <a:r>
              <a:rPr sz="1200" spc="-35" dirty="0">
                <a:solidFill>
                  <a:srgbClr val="09417D"/>
                </a:solidFill>
                <a:latin typeface="Tahoma"/>
                <a:cs typeface="Tahoma"/>
              </a:rPr>
              <a:t>r</a:t>
            </a:r>
            <a:r>
              <a:rPr sz="1250" spc="-35" dirty="0">
                <a:solidFill>
                  <a:srgbClr val="09417D"/>
                </a:solidFill>
                <a:latin typeface="Arial MT"/>
                <a:cs typeface="Arial MT"/>
              </a:rPr>
              <a:t>mon</a:t>
            </a:r>
            <a:r>
              <a:rPr sz="1200" spc="-35" dirty="0">
                <a:solidFill>
                  <a:srgbClr val="09417D"/>
                </a:solidFill>
                <a:latin typeface="Tahoma"/>
                <a:cs typeface="Tahoma"/>
              </a:rPr>
              <a:t>t</a:t>
            </a:r>
            <a:r>
              <a:rPr sz="1250" spc="-35" dirty="0">
                <a:solidFill>
                  <a:srgbClr val="09417D"/>
                </a:solidFill>
                <a:latin typeface="Arial MT"/>
                <a:cs typeface="Arial MT"/>
              </a:rPr>
              <a:t>),</a:t>
            </a:r>
            <a:r>
              <a:rPr sz="1250" spc="-15" dirty="0">
                <a:solidFill>
                  <a:srgbClr val="09417D"/>
                </a:solidFill>
                <a:latin typeface="Arial MT"/>
                <a:cs typeface="Arial MT"/>
              </a:rPr>
              <a:t> </a:t>
            </a:r>
            <a:r>
              <a:rPr sz="1250" spc="-25" dirty="0">
                <a:solidFill>
                  <a:srgbClr val="09417D"/>
                </a:solidFill>
                <a:latin typeface="Arial MT"/>
                <a:cs typeface="Arial MT"/>
              </a:rPr>
              <a:t>Michel</a:t>
            </a:r>
            <a:r>
              <a:rPr sz="1250" spc="-10" dirty="0">
                <a:solidFill>
                  <a:srgbClr val="09417D"/>
                </a:solidFill>
                <a:latin typeface="Arial MT"/>
                <a:cs typeface="Arial MT"/>
              </a:rPr>
              <a:t> </a:t>
            </a:r>
            <a:r>
              <a:rPr sz="1250" spc="-105" dirty="0">
                <a:solidFill>
                  <a:srgbClr val="09417D"/>
                </a:solidFill>
                <a:latin typeface="Arial MT"/>
                <a:cs typeface="Arial MT"/>
              </a:rPr>
              <a:t>DREAN</a:t>
            </a:r>
            <a:r>
              <a:rPr sz="1250" spc="-15" dirty="0">
                <a:solidFill>
                  <a:srgbClr val="09417D"/>
                </a:solidFill>
                <a:latin typeface="Arial MT"/>
                <a:cs typeface="Arial MT"/>
              </a:rPr>
              <a:t> </a:t>
            </a:r>
            <a:r>
              <a:rPr sz="1250" spc="-85" dirty="0">
                <a:solidFill>
                  <a:srgbClr val="09417D"/>
                </a:solidFill>
                <a:latin typeface="Arial MT"/>
                <a:cs typeface="Arial MT"/>
              </a:rPr>
              <a:t>(SIGMA</a:t>
            </a:r>
            <a:r>
              <a:rPr sz="1250" spc="-15" dirty="0">
                <a:solidFill>
                  <a:srgbClr val="09417D"/>
                </a:solidFill>
                <a:latin typeface="Arial MT"/>
                <a:cs typeface="Arial MT"/>
              </a:rPr>
              <a:t> </a:t>
            </a:r>
            <a:r>
              <a:rPr sz="1250" spc="-45" dirty="0">
                <a:solidFill>
                  <a:srgbClr val="09417D"/>
                </a:solidFill>
                <a:latin typeface="Arial MT"/>
                <a:cs typeface="Arial MT"/>
              </a:rPr>
              <a:t>Cle</a:t>
            </a:r>
            <a:r>
              <a:rPr sz="1200" spc="-45" dirty="0">
                <a:solidFill>
                  <a:srgbClr val="09417D"/>
                </a:solidFill>
                <a:latin typeface="Tahoma"/>
                <a:cs typeface="Tahoma"/>
              </a:rPr>
              <a:t>r</a:t>
            </a:r>
            <a:r>
              <a:rPr sz="1250" spc="-45" dirty="0">
                <a:solidFill>
                  <a:srgbClr val="09417D"/>
                </a:solidFill>
                <a:latin typeface="Arial MT"/>
                <a:cs typeface="Arial MT"/>
              </a:rPr>
              <a:t>mon</a:t>
            </a:r>
            <a:r>
              <a:rPr sz="1200" spc="-45" dirty="0">
                <a:solidFill>
                  <a:srgbClr val="09417D"/>
                </a:solidFill>
                <a:latin typeface="Tahoma"/>
                <a:cs typeface="Tahoma"/>
              </a:rPr>
              <a:t>t</a:t>
            </a:r>
            <a:r>
              <a:rPr sz="1250" spc="-45" dirty="0">
                <a:solidFill>
                  <a:srgbClr val="09417D"/>
                </a:solidFill>
                <a:latin typeface="Arial MT"/>
                <a:cs typeface="Arial MT"/>
              </a:rPr>
              <a:t>) </a:t>
            </a:r>
            <a:r>
              <a:rPr sz="1250" spc="-50" dirty="0">
                <a:solidFill>
                  <a:srgbClr val="09417D"/>
                </a:solidFill>
                <a:latin typeface="Arial MT"/>
                <a:cs typeface="Arial MT"/>
              </a:rPr>
              <a:t>Collège</a:t>
            </a:r>
            <a:r>
              <a:rPr sz="1250" spc="-15" dirty="0">
                <a:solidFill>
                  <a:srgbClr val="09417D"/>
                </a:solidFill>
                <a:latin typeface="Arial MT"/>
                <a:cs typeface="Arial MT"/>
              </a:rPr>
              <a:t> </a:t>
            </a:r>
            <a:r>
              <a:rPr sz="1250" spc="-105" dirty="0">
                <a:solidFill>
                  <a:srgbClr val="09417D"/>
                </a:solidFill>
                <a:latin typeface="Arial MT"/>
                <a:cs typeface="Arial MT"/>
              </a:rPr>
              <a:t>BIATSS</a:t>
            </a:r>
            <a:r>
              <a:rPr sz="1250" spc="-15"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sz="1250" spc="-40" dirty="0">
                <a:solidFill>
                  <a:srgbClr val="09417D"/>
                </a:solidFill>
                <a:latin typeface="Arial MT"/>
                <a:cs typeface="Arial MT"/>
              </a:rPr>
              <a:t>Elodie</a:t>
            </a:r>
            <a:r>
              <a:rPr sz="1250" spc="-15" dirty="0">
                <a:solidFill>
                  <a:srgbClr val="09417D"/>
                </a:solidFill>
                <a:latin typeface="Arial MT"/>
                <a:cs typeface="Arial MT"/>
              </a:rPr>
              <a:t> </a:t>
            </a:r>
            <a:r>
              <a:rPr sz="1250" spc="-90" dirty="0">
                <a:solidFill>
                  <a:srgbClr val="09417D"/>
                </a:solidFill>
                <a:latin typeface="Arial MT"/>
                <a:cs typeface="Arial MT"/>
              </a:rPr>
              <a:t>FAYE</a:t>
            </a:r>
            <a:r>
              <a:rPr sz="1250" spc="-15" dirty="0">
                <a:solidFill>
                  <a:srgbClr val="09417D"/>
                </a:solidFill>
                <a:latin typeface="Arial MT"/>
                <a:cs typeface="Arial MT"/>
              </a:rPr>
              <a:t> </a:t>
            </a:r>
            <a:r>
              <a:rPr sz="1250" spc="-60" dirty="0">
                <a:solidFill>
                  <a:srgbClr val="09417D"/>
                </a:solidFill>
                <a:latin typeface="Arial MT"/>
                <a:cs typeface="Arial MT"/>
              </a:rPr>
              <a:t>(ISIMA),</a:t>
            </a:r>
            <a:r>
              <a:rPr sz="1250" spc="-10" dirty="0">
                <a:solidFill>
                  <a:srgbClr val="09417D"/>
                </a:solidFill>
                <a:latin typeface="Arial MT"/>
                <a:cs typeface="Arial MT"/>
              </a:rPr>
              <a:t> </a:t>
            </a:r>
            <a:r>
              <a:rPr sz="1250" spc="-50" dirty="0">
                <a:solidFill>
                  <a:srgbClr val="09417D"/>
                </a:solidFill>
                <a:latin typeface="Arial MT"/>
                <a:cs typeface="Arial MT"/>
              </a:rPr>
              <a:t>La</a:t>
            </a:r>
            <a:r>
              <a:rPr sz="1200" spc="-50" dirty="0">
                <a:solidFill>
                  <a:srgbClr val="09417D"/>
                </a:solidFill>
                <a:latin typeface="Tahoma"/>
                <a:cs typeface="Tahoma"/>
              </a:rPr>
              <a:t>ur</a:t>
            </a:r>
            <a:r>
              <a:rPr sz="1250" spc="-50" dirty="0">
                <a:solidFill>
                  <a:srgbClr val="09417D"/>
                </a:solidFill>
                <a:latin typeface="Arial MT"/>
                <a:cs typeface="Arial MT"/>
              </a:rPr>
              <a:t>en</a:t>
            </a:r>
            <a:r>
              <a:rPr sz="1200" spc="-50" dirty="0">
                <a:solidFill>
                  <a:srgbClr val="09417D"/>
                </a:solidFill>
                <a:latin typeface="Tahoma"/>
                <a:cs typeface="Tahoma"/>
              </a:rPr>
              <a:t>t</a:t>
            </a:r>
            <a:r>
              <a:rPr sz="1200" spc="-40" dirty="0">
                <a:solidFill>
                  <a:srgbClr val="09417D"/>
                </a:solidFill>
                <a:latin typeface="Tahoma"/>
                <a:cs typeface="Tahoma"/>
              </a:rPr>
              <a:t> </a:t>
            </a:r>
            <a:r>
              <a:rPr sz="1250" spc="-120" dirty="0">
                <a:solidFill>
                  <a:srgbClr val="09417D"/>
                </a:solidFill>
                <a:latin typeface="Arial MT"/>
                <a:cs typeface="Arial MT"/>
              </a:rPr>
              <a:t>FOUGEROUSE</a:t>
            </a:r>
            <a:r>
              <a:rPr sz="1250" spc="-10" dirty="0">
                <a:solidFill>
                  <a:srgbClr val="09417D"/>
                </a:solidFill>
                <a:latin typeface="Arial MT"/>
                <a:cs typeface="Arial MT"/>
              </a:rPr>
              <a:t> </a:t>
            </a:r>
            <a:r>
              <a:rPr sz="1250" spc="-60" dirty="0">
                <a:solidFill>
                  <a:srgbClr val="09417D"/>
                </a:solidFill>
                <a:latin typeface="Arial MT"/>
                <a:cs typeface="Arial MT"/>
              </a:rPr>
              <a:t>(ISIMA),</a:t>
            </a:r>
            <a:r>
              <a:rPr sz="1250" spc="-15" dirty="0">
                <a:solidFill>
                  <a:srgbClr val="09417D"/>
                </a:solidFill>
                <a:latin typeface="Arial MT"/>
                <a:cs typeface="Arial MT"/>
              </a:rPr>
              <a:t> </a:t>
            </a:r>
            <a:r>
              <a:rPr sz="1250" spc="-65" dirty="0">
                <a:solidFill>
                  <a:srgbClr val="09417D"/>
                </a:solidFill>
                <a:latin typeface="Arial MT"/>
                <a:cs typeface="Arial MT"/>
              </a:rPr>
              <a:t>Sand</a:t>
            </a:r>
            <a:r>
              <a:rPr sz="1200" spc="-65" dirty="0">
                <a:solidFill>
                  <a:srgbClr val="09417D"/>
                </a:solidFill>
                <a:latin typeface="Tahoma"/>
                <a:cs typeface="Tahoma"/>
              </a:rPr>
              <a:t>r</a:t>
            </a:r>
            <a:r>
              <a:rPr sz="1250" spc="-65" dirty="0">
                <a:solidFill>
                  <a:srgbClr val="09417D"/>
                </a:solidFill>
                <a:latin typeface="Arial MT"/>
                <a:cs typeface="Arial MT"/>
              </a:rPr>
              <a:t>ine</a:t>
            </a:r>
            <a:r>
              <a:rPr sz="1250" spc="-15" dirty="0">
                <a:solidFill>
                  <a:srgbClr val="09417D"/>
                </a:solidFill>
                <a:latin typeface="Arial MT"/>
                <a:cs typeface="Arial MT"/>
              </a:rPr>
              <a:t> </a:t>
            </a:r>
            <a:r>
              <a:rPr sz="1250" spc="-120" dirty="0">
                <a:solidFill>
                  <a:srgbClr val="09417D"/>
                </a:solidFill>
                <a:latin typeface="Arial MT"/>
                <a:cs typeface="Arial MT"/>
              </a:rPr>
              <a:t>PEREIRA</a:t>
            </a:r>
            <a:r>
              <a:rPr sz="1250" spc="-10" dirty="0">
                <a:solidFill>
                  <a:srgbClr val="09417D"/>
                </a:solidFill>
                <a:latin typeface="Arial MT"/>
                <a:cs typeface="Arial MT"/>
              </a:rPr>
              <a:t> </a:t>
            </a:r>
            <a:r>
              <a:rPr sz="1250" spc="-55" dirty="0">
                <a:solidFill>
                  <a:srgbClr val="09417D"/>
                </a:solidFill>
                <a:latin typeface="Arial MT"/>
                <a:cs typeface="Arial MT"/>
              </a:rPr>
              <a:t>(Pol</a:t>
            </a:r>
            <a:r>
              <a:rPr sz="1200" spc="-55" dirty="0">
                <a:solidFill>
                  <a:srgbClr val="09417D"/>
                </a:solidFill>
                <a:latin typeface="Tahoma"/>
                <a:cs typeface="Tahoma"/>
              </a:rPr>
              <a:t>yt</a:t>
            </a:r>
            <a:r>
              <a:rPr sz="1250" spc="-55" dirty="0">
                <a:solidFill>
                  <a:srgbClr val="09417D"/>
                </a:solidFill>
                <a:latin typeface="Arial MT"/>
                <a:cs typeface="Arial MT"/>
              </a:rPr>
              <a:t>ech</a:t>
            </a:r>
            <a:r>
              <a:rPr sz="1250" spc="-15" dirty="0">
                <a:solidFill>
                  <a:srgbClr val="09417D"/>
                </a:solidFill>
                <a:latin typeface="Arial MT"/>
                <a:cs typeface="Arial MT"/>
              </a:rPr>
              <a:t> </a:t>
            </a:r>
            <a:r>
              <a:rPr sz="1250" spc="-10" dirty="0">
                <a:solidFill>
                  <a:srgbClr val="09417D"/>
                </a:solidFill>
                <a:latin typeface="Arial MT"/>
                <a:cs typeface="Arial MT"/>
              </a:rPr>
              <a:t>Cle</a:t>
            </a:r>
            <a:r>
              <a:rPr sz="1200" spc="-10" dirty="0">
                <a:solidFill>
                  <a:srgbClr val="09417D"/>
                </a:solidFill>
                <a:latin typeface="Tahoma"/>
                <a:cs typeface="Tahoma"/>
              </a:rPr>
              <a:t>r</a:t>
            </a:r>
            <a:r>
              <a:rPr sz="1250" spc="-10" dirty="0">
                <a:solidFill>
                  <a:srgbClr val="09417D"/>
                </a:solidFill>
                <a:latin typeface="Arial MT"/>
                <a:cs typeface="Arial MT"/>
              </a:rPr>
              <a:t>mon</a:t>
            </a:r>
            <a:r>
              <a:rPr sz="1200" spc="-10" dirty="0">
                <a:solidFill>
                  <a:srgbClr val="09417D"/>
                </a:solidFill>
                <a:latin typeface="Tahoma"/>
                <a:cs typeface="Tahoma"/>
              </a:rPr>
              <a:t>t</a:t>
            </a:r>
            <a:r>
              <a:rPr sz="1250" spc="-10" dirty="0">
                <a:solidFill>
                  <a:srgbClr val="09417D"/>
                </a:solidFill>
                <a:latin typeface="Arial MT"/>
                <a:cs typeface="Arial MT"/>
              </a:rPr>
              <a:t>)</a:t>
            </a:r>
            <a:endParaRPr sz="1250" dirty="0">
              <a:latin typeface="Arial MT"/>
              <a:cs typeface="Arial MT"/>
            </a:endParaRPr>
          </a:p>
          <a:p>
            <a:pPr marL="12700">
              <a:lnSpc>
                <a:spcPts val="1345"/>
              </a:lnSpc>
            </a:pPr>
            <a:r>
              <a:rPr sz="1250" spc="-30" dirty="0">
                <a:solidFill>
                  <a:srgbClr val="09417D"/>
                </a:solidFill>
                <a:latin typeface="Arial MT"/>
                <a:cs typeface="Arial MT"/>
              </a:rPr>
              <a:t>Collège</a:t>
            </a:r>
            <a:r>
              <a:rPr sz="1250" spc="20" dirty="0">
                <a:solidFill>
                  <a:srgbClr val="09417D"/>
                </a:solidFill>
                <a:latin typeface="Arial MT"/>
                <a:cs typeface="Arial MT"/>
              </a:rPr>
              <a:t> </a:t>
            </a:r>
            <a:r>
              <a:rPr sz="1250" dirty="0">
                <a:solidFill>
                  <a:srgbClr val="09417D"/>
                </a:solidFill>
                <a:latin typeface="Arial MT"/>
                <a:cs typeface="Arial MT"/>
              </a:rPr>
              <a:t>de</a:t>
            </a:r>
            <a:r>
              <a:rPr sz="1200" dirty="0">
                <a:solidFill>
                  <a:srgbClr val="09417D"/>
                </a:solidFill>
                <a:latin typeface="Tahoma"/>
                <a:cs typeface="Tahoma"/>
              </a:rPr>
              <a:t>s </a:t>
            </a:r>
            <a:r>
              <a:rPr sz="1250" spc="-25" dirty="0">
                <a:solidFill>
                  <a:srgbClr val="09417D"/>
                </a:solidFill>
                <a:latin typeface="Arial MT"/>
                <a:cs typeface="Arial MT"/>
              </a:rPr>
              <a:t>E</a:t>
            </a:r>
            <a:r>
              <a:rPr sz="1200" spc="-25" dirty="0">
                <a:solidFill>
                  <a:srgbClr val="09417D"/>
                </a:solidFill>
                <a:latin typeface="Tahoma"/>
                <a:cs typeface="Tahoma"/>
              </a:rPr>
              <a:t>tu</a:t>
            </a:r>
            <a:r>
              <a:rPr sz="1250" spc="-25" dirty="0">
                <a:solidFill>
                  <a:srgbClr val="09417D"/>
                </a:solidFill>
                <a:latin typeface="Arial MT"/>
                <a:cs typeface="Arial MT"/>
              </a:rPr>
              <a:t>dian</a:t>
            </a:r>
            <a:r>
              <a:rPr sz="1200" spc="-25" dirty="0">
                <a:solidFill>
                  <a:srgbClr val="09417D"/>
                </a:solidFill>
                <a:latin typeface="Tahoma"/>
                <a:cs typeface="Tahoma"/>
              </a:rPr>
              <a:t>ts</a:t>
            </a:r>
            <a:r>
              <a:rPr sz="1200" spc="-5" dirty="0">
                <a:solidFill>
                  <a:srgbClr val="09417D"/>
                </a:solidFill>
                <a:latin typeface="Tahoma"/>
                <a:cs typeface="Tahoma"/>
              </a:rPr>
              <a:t> </a:t>
            </a:r>
            <a:r>
              <a:rPr sz="1250" dirty="0">
                <a:solidFill>
                  <a:srgbClr val="09417D"/>
                </a:solidFill>
                <a:latin typeface="Arial MT"/>
                <a:cs typeface="Arial MT"/>
              </a:rPr>
              <a:t>:</a:t>
            </a:r>
            <a:r>
              <a:rPr sz="1250" spc="25" dirty="0">
                <a:solidFill>
                  <a:srgbClr val="09417D"/>
                </a:solidFill>
                <a:latin typeface="Arial MT"/>
                <a:cs typeface="Arial MT"/>
              </a:rPr>
              <a:t> </a:t>
            </a:r>
            <a:r>
              <a:rPr lang="fr-FR" sz="1250" spc="25" dirty="0">
                <a:solidFill>
                  <a:srgbClr val="09417D"/>
                </a:solidFill>
                <a:latin typeface="Arial MT"/>
                <a:cs typeface="Arial MT"/>
              </a:rPr>
              <a:t>Alban GUILHOT</a:t>
            </a:r>
            <a:r>
              <a:rPr sz="1250" spc="25" dirty="0">
                <a:solidFill>
                  <a:srgbClr val="09417D"/>
                </a:solidFill>
                <a:latin typeface="Arial MT"/>
                <a:cs typeface="Arial MT"/>
              </a:rPr>
              <a:t> </a:t>
            </a:r>
            <a:r>
              <a:rPr sz="1250" spc="-45" dirty="0">
                <a:solidFill>
                  <a:srgbClr val="09417D"/>
                </a:solidFill>
                <a:latin typeface="Arial MT"/>
                <a:cs typeface="Arial MT"/>
              </a:rPr>
              <a:t>(ISIMA),</a:t>
            </a:r>
            <a:r>
              <a:rPr sz="1250" spc="25" dirty="0">
                <a:solidFill>
                  <a:srgbClr val="09417D"/>
                </a:solidFill>
                <a:latin typeface="Arial MT"/>
                <a:cs typeface="Arial MT"/>
              </a:rPr>
              <a:t> </a:t>
            </a:r>
            <a:r>
              <a:rPr lang="fr-FR" sz="1250" spc="-20" dirty="0">
                <a:solidFill>
                  <a:srgbClr val="09417D"/>
                </a:solidFill>
                <a:latin typeface="Arial MT"/>
                <a:cs typeface="Arial MT"/>
              </a:rPr>
              <a:t>Antoine IMBERT</a:t>
            </a:r>
            <a:r>
              <a:rPr sz="1250" spc="25" dirty="0">
                <a:solidFill>
                  <a:srgbClr val="09417D"/>
                </a:solidFill>
                <a:latin typeface="Arial MT"/>
                <a:cs typeface="Arial MT"/>
              </a:rPr>
              <a:t> </a:t>
            </a:r>
            <a:r>
              <a:rPr sz="1250" spc="-45" dirty="0">
                <a:solidFill>
                  <a:srgbClr val="09417D"/>
                </a:solidFill>
                <a:latin typeface="Arial MT"/>
                <a:cs typeface="Arial MT"/>
              </a:rPr>
              <a:t>(ISIMA),</a:t>
            </a:r>
            <a:r>
              <a:rPr sz="1250" spc="25" dirty="0">
                <a:solidFill>
                  <a:srgbClr val="09417D"/>
                </a:solidFill>
                <a:latin typeface="Arial MT"/>
                <a:cs typeface="Arial MT"/>
              </a:rPr>
              <a:t> </a:t>
            </a:r>
            <a:r>
              <a:rPr lang="fr-FR" sz="1250" spc="-45" dirty="0">
                <a:solidFill>
                  <a:srgbClr val="09417D"/>
                </a:solidFill>
                <a:latin typeface="Arial MT"/>
                <a:cs typeface="Arial MT"/>
              </a:rPr>
              <a:t>Bastien JACQUELIN (ISIMA)</a:t>
            </a:r>
            <a:r>
              <a:rPr sz="1250" spc="-20" dirty="0">
                <a:solidFill>
                  <a:srgbClr val="09417D"/>
                </a:solidFill>
                <a:latin typeface="Arial MT"/>
                <a:cs typeface="Arial MT"/>
              </a:rPr>
              <a:t>,</a:t>
            </a:r>
            <a:r>
              <a:rPr sz="1250" spc="25" dirty="0">
                <a:solidFill>
                  <a:srgbClr val="09417D"/>
                </a:solidFill>
                <a:latin typeface="Arial MT"/>
                <a:cs typeface="Arial MT"/>
              </a:rPr>
              <a:t> </a:t>
            </a:r>
            <a:r>
              <a:rPr lang="fr-FR" sz="1250" spc="-10" dirty="0">
                <a:solidFill>
                  <a:srgbClr val="09417D"/>
                </a:solidFill>
                <a:latin typeface="Arial MT"/>
                <a:cs typeface="Arial MT"/>
              </a:rPr>
              <a:t>Lisa PODGLAJEN (ISIMA)</a:t>
            </a:r>
            <a:r>
              <a:rPr sz="1250" spc="-20" dirty="0">
                <a:solidFill>
                  <a:srgbClr val="09417D"/>
                </a:solidFill>
                <a:latin typeface="Arial MT"/>
                <a:cs typeface="Arial MT"/>
              </a:rPr>
              <a:t>,</a:t>
            </a:r>
            <a:r>
              <a:rPr lang="fr-FR" sz="1250" spc="25" dirty="0">
                <a:solidFill>
                  <a:srgbClr val="09417D"/>
                </a:solidFill>
                <a:latin typeface="Arial MT"/>
                <a:cs typeface="Arial MT"/>
              </a:rPr>
              <a:t> Eloane CHAMP (Polytech Clermont), Alix GAUDEFROY (Polytech Clermont), Eliott NEVERS (Polytech Clermont), Gabriel PERNIER (Polytech Clermont), </a:t>
            </a:r>
            <a:r>
              <a:rPr lang="fr-FR" sz="1250" spc="25" dirty="0" err="1">
                <a:solidFill>
                  <a:srgbClr val="09417D"/>
                </a:solidFill>
                <a:latin typeface="Arial MT"/>
                <a:cs typeface="Arial MT"/>
              </a:rPr>
              <a:t>Ena</a:t>
            </a:r>
            <a:r>
              <a:rPr lang="fr-FR" sz="1250" spc="25" dirty="0">
                <a:solidFill>
                  <a:srgbClr val="09417D"/>
                </a:solidFill>
                <a:latin typeface="Arial MT"/>
                <a:cs typeface="Arial MT"/>
              </a:rPr>
              <a:t>-Lou SAINCLAIR-DOMERCQ (Polytech Clermont), </a:t>
            </a:r>
            <a:r>
              <a:rPr lang="fr-FR" sz="1250" spc="25" dirty="0" err="1">
                <a:solidFill>
                  <a:srgbClr val="09417D"/>
                </a:solidFill>
                <a:latin typeface="Arial MT"/>
                <a:cs typeface="Arial MT"/>
              </a:rPr>
              <a:t>Maëlyss</a:t>
            </a:r>
            <a:r>
              <a:rPr lang="fr-FR" sz="1250" spc="25" dirty="0">
                <a:solidFill>
                  <a:srgbClr val="09417D"/>
                </a:solidFill>
                <a:latin typeface="Arial MT"/>
                <a:cs typeface="Arial MT"/>
              </a:rPr>
              <a:t> DANIELOU (SIGMA Clermont)</a:t>
            </a:r>
          </a:p>
          <a:p>
            <a:pPr marL="12700">
              <a:lnSpc>
                <a:spcPts val="1345"/>
              </a:lnSpc>
            </a:pPr>
            <a:r>
              <a:rPr lang="fr-FR" sz="1250" spc="25" dirty="0">
                <a:solidFill>
                  <a:srgbClr val="09417D"/>
                </a:solidFill>
                <a:latin typeface="Arial MT"/>
                <a:cs typeface="Arial MT"/>
              </a:rPr>
              <a:t>Etudiants suppléants : Elise PIERRE (ISIMA), Louis HENTZ (Polytech Clermont), Lucille MAILLOT (Polytech Clermont), </a:t>
            </a:r>
            <a:r>
              <a:rPr lang="fr-FR" sz="1250" spc="25" dirty="0" err="1">
                <a:solidFill>
                  <a:srgbClr val="09417D"/>
                </a:solidFill>
                <a:latin typeface="Arial MT"/>
                <a:cs typeface="Arial MT"/>
              </a:rPr>
              <a:t>Malorie</a:t>
            </a:r>
            <a:r>
              <a:rPr lang="fr-FR" sz="1250" spc="25" dirty="0">
                <a:solidFill>
                  <a:srgbClr val="09417D"/>
                </a:solidFill>
                <a:latin typeface="Arial MT"/>
                <a:cs typeface="Arial MT"/>
              </a:rPr>
              <a:t> MARTY-NAVARRO </a:t>
            </a:r>
          </a:p>
          <a:p>
            <a:pPr marL="12700">
              <a:lnSpc>
                <a:spcPts val="1345"/>
              </a:lnSpc>
            </a:pPr>
            <a:r>
              <a:rPr lang="fr-FR" sz="1250" spc="25" dirty="0">
                <a:solidFill>
                  <a:srgbClr val="09417D"/>
                </a:solidFill>
                <a:latin typeface="Arial MT"/>
                <a:cs typeface="Arial MT"/>
              </a:rPr>
              <a:t>(Polytech Clermont), Martin RIOLET (Polytech Clermont), Maëlys VIGO (Polytech Clermont)</a:t>
            </a:r>
            <a:endParaRPr sz="1250" dirty="0">
              <a:latin typeface="Arial MT"/>
              <a:cs typeface="Arial MT"/>
            </a:endParaRPr>
          </a:p>
          <a:p>
            <a:pPr marL="12700">
              <a:lnSpc>
                <a:spcPts val="1345"/>
              </a:lnSpc>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10" dirty="0">
                <a:solidFill>
                  <a:srgbClr val="BD3249"/>
                </a:solidFill>
                <a:latin typeface="Arial MT"/>
                <a:cs typeface="Arial MT"/>
              </a:rPr>
              <a:t>dé</a:t>
            </a:r>
            <a:r>
              <a:rPr sz="1200" spc="-10" dirty="0">
                <a:solidFill>
                  <a:srgbClr val="BD3249"/>
                </a:solidFill>
                <a:latin typeface="Tahoma"/>
                <a:cs typeface="Tahoma"/>
              </a:rPr>
              <a:t>s</a:t>
            </a:r>
            <a:r>
              <a:rPr sz="1250" spc="-10" dirty="0">
                <a:solidFill>
                  <a:srgbClr val="BD3249"/>
                </a:solidFill>
                <a:latin typeface="Arial MT"/>
                <a:cs typeface="Arial MT"/>
              </a:rPr>
              <a:t>igné</a:t>
            </a:r>
            <a:r>
              <a:rPr sz="1200" spc="-10" dirty="0">
                <a:solidFill>
                  <a:srgbClr val="BD3249"/>
                </a:solidFill>
                <a:latin typeface="Tahoma"/>
                <a:cs typeface="Tahoma"/>
              </a:rPr>
              <a:t>s</a:t>
            </a:r>
            <a:endParaRPr sz="1200" dirty="0">
              <a:latin typeface="Tahoma"/>
              <a:cs typeface="Tahoma"/>
            </a:endParaRPr>
          </a:p>
          <a:p>
            <a:pPr marL="12700" marR="5080">
              <a:lnSpc>
                <a:spcPts val="1430"/>
              </a:lnSpc>
              <a:spcBef>
                <a:spcPts val="70"/>
              </a:spcBef>
            </a:pPr>
            <a:r>
              <a:rPr sz="1250" spc="-45" dirty="0">
                <a:solidFill>
                  <a:srgbClr val="09417D"/>
                </a:solidFill>
                <a:latin typeface="Arial MT"/>
                <a:cs typeface="Arial MT"/>
              </a:rPr>
              <a:t>Pe</a:t>
            </a:r>
            <a:r>
              <a:rPr sz="1200" spc="-45" dirty="0">
                <a:solidFill>
                  <a:srgbClr val="09417D"/>
                </a:solidFill>
                <a:latin typeface="Tahoma"/>
                <a:cs typeface="Tahoma"/>
              </a:rPr>
              <a:t>rs</a:t>
            </a:r>
            <a:r>
              <a:rPr sz="1250" spc="-45" dirty="0">
                <a:solidFill>
                  <a:srgbClr val="09417D"/>
                </a:solidFill>
                <a:latin typeface="Arial MT"/>
                <a:cs typeface="Arial MT"/>
              </a:rPr>
              <a:t>onnali</a:t>
            </a:r>
            <a:r>
              <a:rPr sz="1200" spc="-45" dirty="0">
                <a:solidFill>
                  <a:srgbClr val="09417D"/>
                </a:solidFill>
                <a:latin typeface="Tahoma"/>
                <a:cs typeface="Tahoma"/>
              </a:rPr>
              <a:t>t</a:t>
            </a:r>
            <a:r>
              <a:rPr sz="1250" spc="-45" dirty="0">
                <a:solidFill>
                  <a:srgbClr val="09417D"/>
                </a:solidFill>
                <a:latin typeface="Arial MT"/>
                <a:cs typeface="Arial MT"/>
              </a:rPr>
              <a:t>é</a:t>
            </a:r>
            <a:r>
              <a:rPr sz="1200" spc="-45" dirty="0">
                <a:solidFill>
                  <a:srgbClr val="09417D"/>
                </a:solidFill>
                <a:latin typeface="Tahoma"/>
                <a:cs typeface="Tahoma"/>
              </a:rPr>
              <a:t>s</a:t>
            </a:r>
            <a:r>
              <a:rPr sz="1200" spc="-20" dirty="0">
                <a:solidFill>
                  <a:srgbClr val="09417D"/>
                </a:solidFill>
                <a:latin typeface="Tahoma"/>
                <a:cs typeface="Tahoma"/>
              </a:rPr>
              <a:t> </a:t>
            </a:r>
            <a:r>
              <a:rPr sz="1250" spc="-40" dirty="0">
                <a:solidFill>
                  <a:srgbClr val="09417D"/>
                </a:solidFill>
                <a:latin typeface="Arial MT"/>
                <a:cs typeface="Arial MT"/>
              </a:rPr>
              <a:t>e</a:t>
            </a:r>
            <a:r>
              <a:rPr sz="1200" spc="-40" dirty="0">
                <a:solidFill>
                  <a:srgbClr val="09417D"/>
                </a:solidFill>
                <a:latin typeface="Tahoma"/>
                <a:cs typeface="Tahoma"/>
              </a:rPr>
              <a:t>xt</a:t>
            </a:r>
            <a:r>
              <a:rPr sz="1250" spc="-40" dirty="0">
                <a:solidFill>
                  <a:srgbClr val="09417D"/>
                </a:solidFill>
                <a:latin typeface="Arial MT"/>
                <a:cs typeface="Arial MT"/>
              </a:rPr>
              <a:t>é</a:t>
            </a:r>
            <a:r>
              <a:rPr sz="1200" spc="-40" dirty="0">
                <a:solidFill>
                  <a:srgbClr val="09417D"/>
                </a:solidFill>
                <a:latin typeface="Tahoma"/>
                <a:cs typeface="Tahoma"/>
              </a:rPr>
              <a:t>r</a:t>
            </a:r>
            <a:r>
              <a:rPr sz="1250" spc="-40" dirty="0">
                <a:solidFill>
                  <a:srgbClr val="09417D"/>
                </a:solidFill>
                <a:latin typeface="Arial MT"/>
                <a:cs typeface="Arial MT"/>
              </a:rPr>
              <a:t>ie</a:t>
            </a:r>
            <a:r>
              <a:rPr sz="1200" spc="-40" dirty="0">
                <a:solidFill>
                  <a:srgbClr val="09417D"/>
                </a:solidFill>
                <a:latin typeface="Tahoma"/>
                <a:cs typeface="Tahoma"/>
              </a:rPr>
              <a:t>ur</a:t>
            </a:r>
            <a:r>
              <a:rPr sz="1250" spc="-40" dirty="0">
                <a:solidFill>
                  <a:srgbClr val="09417D"/>
                </a:solidFill>
                <a:latin typeface="Arial MT"/>
                <a:cs typeface="Arial MT"/>
              </a:rPr>
              <a:t>e</a:t>
            </a:r>
            <a:r>
              <a:rPr sz="1200" spc="-40" dirty="0">
                <a:solidFill>
                  <a:srgbClr val="09417D"/>
                </a:solidFill>
                <a:latin typeface="Tahoma"/>
                <a:cs typeface="Tahoma"/>
              </a:rPr>
              <a:t>s</a:t>
            </a:r>
            <a:r>
              <a:rPr sz="1200" spc="-15" dirty="0">
                <a:solidFill>
                  <a:srgbClr val="09417D"/>
                </a:solidFill>
                <a:latin typeface="Tahoma"/>
                <a:cs typeface="Tahoma"/>
              </a:rPr>
              <a:t> </a:t>
            </a:r>
            <a:r>
              <a:rPr sz="1250" dirty="0">
                <a:solidFill>
                  <a:srgbClr val="09417D"/>
                </a:solidFill>
                <a:latin typeface="Arial MT"/>
                <a:cs typeface="Arial MT"/>
              </a:rPr>
              <a:t>:</a:t>
            </a:r>
            <a:r>
              <a:rPr sz="1250" spc="5" dirty="0">
                <a:solidFill>
                  <a:srgbClr val="09417D"/>
                </a:solidFill>
                <a:latin typeface="Arial MT"/>
                <a:cs typeface="Arial MT"/>
              </a:rPr>
              <a:t> </a:t>
            </a:r>
            <a:r>
              <a:rPr lang="fr-FR" sz="1250" spc="-25" dirty="0">
                <a:solidFill>
                  <a:srgbClr val="09417D"/>
                </a:solidFill>
                <a:latin typeface="Arial MT"/>
                <a:cs typeface="Arial MT"/>
              </a:rPr>
              <a:t>Jean-Pierre BELAUD (Toulouse INP)</a:t>
            </a:r>
            <a:r>
              <a:rPr sz="1250" spc="-40" dirty="0">
                <a:solidFill>
                  <a:srgbClr val="09417D"/>
                </a:solidFill>
                <a:latin typeface="Arial MT"/>
                <a:cs typeface="Arial MT"/>
              </a:rPr>
              <a:t>,</a:t>
            </a:r>
            <a:r>
              <a:rPr sz="1250" spc="5" dirty="0">
                <a:solidFill>
                  <a:srgbClr val="09417D"/>
                </a:solidFill>
                <a:latin typeface="Arial MT"/>
                <a:cs typeface="Arial MT"/>
              </a:rPr>
              <a:t> </a:t>
            </a:r>
            <a:r>
              <a:rPr lang="fr-FR" sz="1250" spc="-40" dirty="0">
                <a:solidFill>
                  <a:srgbClr val="09417D"/>
                </a:solidFill>
                <a:latin typeface="Arial MT"/>
                <a:cs typeface="Arial MT"/>
              </a:rPr>
              <a:t>Isabella ZIM-TOMASINO</a:t>
            </a:r>
            <a:r>
              <a:rPr sz="1250" spc="5" dirty="0">
                <a:solidFill>
                  <a:srgbClr val="09417D"/>
                </a:solidFill>
                <a:latin typeface="Arial MT"/>
                <a:cs typeface="Arial MT"/>
              </a:rPr>
              <a:t> </a:t>
            </a:r>
            <a:r>
              <a:rPr sz="1250" spc="-45" dirty="0">
                <a:solidFill>
                  <a:srgbClr val="09417D"/>
                </a:solidFill>
                <a:latin typeface="Arial MT"/>
                <a:cs typeface="Arial MT"/>
              </a:rPr>
              <a:t>(G</a:t>
            </a:r>
            <a:r>
              <a:rPr sz="1200" spc="-45" dirty="0">
                <a:solidFill>
                  <a:srgbClr val="09417D"/>
                </a:solidFill>
                <a:latin typeface="Tahoma"/>
                <a:cs typeface="Tahoma"/>
              </a:rPr>
              <a:t>r</a:t>
            </a:r>
            <a:r>
              <a:rPr sz="1250" spc="-45" dirty="0">
                <a:solidFill>
                  <a:srgbClr val="09417D"/>
                </a:solidFill>
                <a:latin typeface="Arial MT"/>
                <a:cs typeface="Arial MT"/>
              </a:rPr>
              <a:t>enoble</a:t>
            </a:r>
            <a:r>
              <a:rPr sz="1250" spc="10" dirty="0">
                <a:solidFill>
                  <a:srgbClr val="09417D"/>
                </a:solidFill>
                <a:latin typeface="Arial MT"/>
                <a:cs typeface="Arial MT"/>
              </a:rPr>
              <a:t> </a:t>
            </a:r>
            <a:r>
              <a:rPr sz="1250" spc="-65" dirty="0">
                <a:solidFill>
                  <a:srgbClr val="09417D"/>
                </a:solidFill>
                <a:latin typeface="Arial MT"/>
                <a:cs typeface="Arial MT"/>
              </a:rPr>
              <a:t>INP),</a:t>
            </a:r>
            <a:r>
              <a:rPr lang="fr-FR" sz="1250" spc="-95" dirty="0">
                <a:solidFill>
                  <a:srgbClr val="09417D"/>
                </a:solidFill>
                <a:latin typeface="Arial MT"/>
                <a:cs typeface="Arial MT"/>
              </a:rPr>
              <a:t> Michael VALLEIX (Lycée Lafayette Clermont-Ferrand) </a:t>
            </a:r>
            <a:r>
              <a:rPr sz="1250" spc="-40" dirty="0">
                <a:solidFill>
                  <a:srgbClr val="09417D"/>
                </a:solidFill>
                <a:latin typeface="Arial MT"/>
                <a:cs typeface="Arial MT"/>
              </a:rPr>
              <a:t>Ma</a:t>
            </a:r>
            <a:r>
              <a:rPr sz="1200" spc="-40" dirty="0">
                <a:solidFill>
                  <a:srgbClr val="09417D"/>
                </a:solidFill>
                <a:latin typeface="Tahoma"/>
                <a:cs typeface="Tahoma"/>
              </a:rPr>
              <a:t>t</a:t>
            </a:r>
            <a:r>
              <a:rPr sz="1250" spc="-40" dirty="0">
                <a:solidFill>
                  <a:srgbClr val="09417D"/>
                </a:solidFill>
                <a:latin typeface="Arial MT"/>
                <a:cs typeface="Arial MT"/>
              </a:rPr>
              <a:t>hie</a:t>
            </a:r>
            <a:r>
              <a:rPr sz="1200" spc="-40" dirty="0">
                <a:solidFill>
                  <a:srgbClr val="09417D"/>
                </a:solidFill>
                <a:latin typeface="Tahoma"/>
                <a:cs typeface="Tahoma"/>
              </a:rPr>
              <a:t>u</a:t>
            </a:r>
            <a:r>
              <a:rPr sz="1200" spc="-45" dirty="0">
                <a:solidFill>
                  <a:srgbClr val="09417D"/>
                </a:solidFill>
                <a:latin typeface="Tahoma"/>
                <a:cs typeface="Tahoma"/>
              </a:rPr>
              <a:t> </a:t>
            </a:r>
            <a:r>
              <a:rPr sz="1250" spc="-75" dirty="0">
                <a:solidFill>
                  <a:srgbClr val="09417D"/>
                </a:solidFill>
                <a:latin typeface="Arial MT"/>
                <a:cs typeface="Arial MT"/>
              </a:rPr>
              <a:t>CAPITAINE</a:t>
            </a:r>
            <a:r>
              <a:rPr sz="1250" spc="-15" dirty="0">
                <a:solidFill>
                  <a:srgbClr val="09417D"/>
                </a:solidFill>
                <a:latin typeface="Arial MT"/>
                <a:cs typeface="Arial MT"/>
              </a:rPr>
              <a:t> </a:t>
            </a:r>
            <a:r>
              <a:rPr sz="1250" spc="-10" dirty="0">
                <a:solidFill>
                  <a:srgbClr val="09417D"/>
                </a:solidFill>
                <a:latin typeface="Arial MT"/>
                <a:cs typeface="Arial MT"/>
              </a:rPr>
              <a:t>(Vé</a:t>
            </a:r>
            <a:r>
              <a:rPr sz="1200" spc="-10" dirty="0">
                <a:solidFill>
                  <a:srgbClr val="09417D"/>
                </a:solidFill>
                <a:latin typeface="Tahoma"/>
                <a:cs typeface="Tahoma"/>
              </a:rPr>
              <a:t>t</a:t>
            </a:r>
            <a:r>
              <a:rPr sz="1250" spc="-10" dirty="0">
                <a:solidFill>
                  <a:srgbClr val="09417D"/>
                </a:solidFill>
                <a:latin typeface="Arial MT"/>
                <a:cs typeface="Arial MT"/>
              </a:rPr>
              <a:t>Ag</a:t>
            </a:r>
            <a:r>
              <a:rPr sz="1200" spc="-10" dirty="0">
                <a:solidFill>
                  <a:srgbClr val="09417D"/>
                </a:solidFill>
                <a:latin typeface="Tahoma"/>
                <a:cs typeface="Tahoma"/>
              </a:rPr>
              <a:t>r</a:t>
            </a:r>
            <a:r>
              <a:rPr sz="1250" spc="-10" dirty="0">
                <a:solidFill>
                  <a:srgbClr val="09417D"/>
                </a:solidFill>
                <a:latin typeface="Arial MT"/>
                <a:cs typeface="Arial MT"/>
              </a:rPr>
              <a:t>oS</a:t>
            </a:r>
            <a:r>
              <a:rPr sz="1200" spc="-10" dirty="0">
                <a:solidFill>
                  <a:srgbClr val="09417D"/>
                </a:solidFill>
                <a:latin typeface="Tahoma"/>
                <a:cs typeface="Tahoma"/>
              </a:rPr>
              <a:t>u</a:t>
            </a:r>
            <a:r>
              <a:rPr sz="1250" spc="-10" dirty="0">
                <a:solidFill>
                  <a:srgbClr val="09417D"/>
                </a:solidFill>
                <a:latin typeface="Arial MT"/>
                <a:cs typeface="Arial MT"/>
              </a:rPr>
              <a:t>p)</a:t>
            </a:r>
            <a:endParaRPr sz="1250" dirty="0">
              <a:latin typeface="Arial MT"/>
              <a:cs typeface="Arial MT"/>
            </a:endParaRPr>
          </a:p>
          <a:p>
            <a:pPr marL="12700">
              <a:lnSpc>
                <a:spcPts val="1345"/>
              </a:lnSpc>
            </a:pPr>
            <a:r>
              <a:rPr sz="1250" spc="-40" dirty="0">
                <a:solidFill>
                  <a:srgbClr val="BD3249"/>
                </a:solidFill>
                <a:latin typeface="Arial MT"/>
                <a:cs typeface="Arial MT"/>
              </a:rPr>
              <a:t>Memb</a:t>
            </a:r>
            <a:r>
              <a:rPr sz="1200" spc="-40" dirty="0">
                <a:solidFill>
                  <a:srgbClr val="BD3249"/>
                </a:solidFill>
                <a:latin typeface="Tahoma"/>
                <a:cs typeface="Tahoma"/>
              </a:rPr>
              <a:t>r</a:t>
            </a:r>
            <a:r>
              <a:rPr sz="1250" spc="-40" dirty="0">
                <a:solidFill>
                  <a:srgbClr val="BD3249"/>
                </a:solidFill>
                <a:latin typeface="Arial MT"/>
                <a:cs typeface="Arial MT"/>
              </a:rPr>
              <a:t>e</a:t>
            </a:r>
            <a:r>
              <a:rPr sz="1200" spc="-40" dirty="0">
                <a:solidFill>
                  <a:srgbClr val="BD3249"/>
                </a:solidFill>
                <a:latin typeface="Tahoma"/>
                <a:cs typeface="Tahoma"/>
              </a:rPr>
              <a:t>s</a:t>
            </a:r>
            <a:r>
              <a:rPr sz="1200" spc="-45" dirty="0">
                <a:solidFill>
                  <a:srgbClr val="BD3249"/>
                </a:solidFill>
                <a:latin typeface="Tahoma"/>
                <a:cs typeface="Tahoma"/>
              </a:rPr>
              <a:t> </a:t>
            </a:r>
            <a:r>
              <a:rPr sz="1250" spc="-70" dirty="0">
                <a:solidFill>
                  <a:srgbClr val="BD3249"/>
                </a:solidFill>
                <a:latin typeface="Arial MT"/>
                <a:cs typeface="Arial MT"/>
              </a:rPr>
              <a:t>de</a:t>
            </a:r>
            <a:r>
              <a:rPr sz="1250" spc="-20" dirty="0">
                <a:solidFill>
                  <a:srgbClr val="BD3249"/>
                </a:solidFill>
                <a:latin typeface="Arial MT"/>
                <a:cs typeface="Arial MT"/>
              </a:rPr>
              <a:t> d</a:t>
            </a:r>
            <a:r>
              <a:rPr sz="1200" spc="-20" dirty="0">
                <a:solidFill>
                  <a:srgbClr val="BD3249"/>
                </a:solidFill>
                <a:latin typeface="Tahoma"/>
                <a:cs typeface="Tahoma"/>
              </a:rPr>
              <a:t>r</a:t>
            </a:r>
            <a:r>
              <a:rPr sz="1250" spc="-20" dirty="0">
                <a:solidFill>
                  <a:srgbClr val="BD3249"/>
                </a:solidFill>
                <a:latin typeface="Arial MT"/>
                <a:cs typeface="Arial MT"/>
              </a:rPr>
              <a:t>oi</a:t>
            </a:r>
            <a:r>
              <a:rPr sz="1200" spc="-20" dirty="0">
                <a:solidFill>
                  <a:srgbClr val="BD3249"/>
                </a:solidFill>
                <a:latin typeface="Tahoma"/>
                <a:cs typeface="Tahoma"/>
              </a:rPr>
              <a:t>t</a:t>
            </a:r>
            <a:endParaRPr sz="1200" dirty="0">
              <a:latin typeface="Tahoma"/>
              <a:cs typeface="Tahoma"/>
            </a:endParaRPr>
          </a:p>
          <a:p>
            <a:pPr marL="12700">
              <a:lnSpc>
                <a:spcPts val="1425"/>
              </a:lnSpc>
            </a:pPr>
            <a:r>
              <a:rPr sz="1250" spc="-40" dirty="0">
                <a:solidFill>
                  <a:srgbClr val="09417D"/>
                </a:solidFill>
                <a:latin typeface="Arial MT"/>
                <a:cs typeface="Arial MT"/>
              </a:rPr>
              <a:t>Ma</a:t>
            </a:r>
            <a:r>
              <a:rPr sz="1200" spc="-40" dirty="0">
                <a:solidFill>
                  <a:srgbClr val="09417D"/>
                </a:solidFill>
                <a:latin typeface="Tahoma"/>
                <a:cs typeface="Tahoma"/>
              </a:rPr>
              <a:t>t</a:t>
            </a:r>
            <a:r>
              <a:rPr sz="1250" spc="-40" dirty="0">
                <a:solidFill>
                  <a:srgbClr val="09417D"/>
                </a:solidFill>
                <a:latin typeface="Arial MT"/>
                <a:cs typeface="Arial MT"/>
              </a:rPr>
              <a:t>hia</a:t>
            </a:r>
            <a:r>
              <a:rPr sz="1200" spc="-40" dirty="0">
                <a:solidFill>
                  <a:srgbClr val="09417D"/>
                </a:solidFill>
                <a:latin typeface="Tahoma"/>
                <a:cs typeface="Tahoma"/>
              </a:rPr>
              <a:t>s </a:t>
            </a:r>
            <a:r>
              <a:rPr sz="1250" spc="-100" dirty="0">
                <a:solidFill>
                  <a:srgbClr val="09417D"/>
                </a:solidFill>
                <a:latin typeface="Arial MT"/>
                <a:cs typeface="Arial MT"/>
              </a:rPr>
              <a:t>BERNARD,</a:t>
            </a:r>
            <a:r>
              <a:rPr sz="1250" spc="-15" dirty="0">
                <a:solidFill>
                  <a:srgbClr val="09417D"/>
                </a:solidFill>
                <a:latin typeface="Arial MT"/>
                <a:cs typeface="Arial MT"/>
              </a:rPr>
              <a:t> </a:t>
            </a:r>
            <a:r>
              <a:rPr sz="1250" spc="-35" dirty="0">
                <a:solidFill>
                  <a:srgbClr val="09417D"/>
                </a:solidFill>
                <a:latin typeface="Arial MT"/>
                <a:cs typeface="Arial MT"/>
              </a:rPr>
              <a:t>p</a:t>
            </a:r>
            <a:r>
              <a:rPr sz="1200" spc="-35" dirty="0">
                <a:solidFill>
                  <a:srgbClr val="09417D"/>
                </a:solidFill>
                <a:latin typeface="Tahoma"/>
                <a:cs typeface="Tahoma"/>
              </a:rPr>
              <a:t>r</a:t>
            </a:r>
            <a:r>
              <a:rPr sz="1250" spc="-35" dirty="0">
                <a:solidFill>
                  <a:srgbClr val="09417D"/>
                </a:solidFill>
                <a:latin typeface="Arial MT"/>
                <a:cs typeface="Arial MT"/>
              </a:rPr>
              <a:t>é</a:t>
            </a:r>
            <a:r>
              <a:rPr sz="1200" spc="-35" dirty="0">
                <a:solidFill>
                  <a:srgbClr val="09417D"/>
                </a:solidFill>
                <a:latin typeface="Tahoma"/>
                <a:cs typeface="Tahoma"/>
              </a:rPr>
              <a:t>s</a:t>
            </a:r>
            <a:r>
              <a:rPr sz="1250" spc="-35" dirty="0">
                <a:solidFill>
                  <a:srgbClr val="09417D"/>
                </a:solidFill>
                <a:latin typeface="Arial MT"/>
                <a:cs typeface="Arial MT"/>
              </a:rPr>
              <a:t>iden</a:t>
            </a:r>
            <a:r>
              <a:rPr sz="1200" spc="-35" dirty="0">
                <a:solidFill>
                  <a:srgbClr val="09417D"/>
                </a:solidFill>
                <a:latin typeface="Tahoma"/>
                <a:cs typeface="Tahoma"/>
              </a:rPr>
              <a:t>t </a:t>
            </a:r>
            <a:r>
              <a:rPr sz="1250" spc="-70" dirty="0">
                <a:solidFill>
                  <a:srgbClr val="09417D"/>
                </a:solidFill>
                <a:latin typeface="Arial MT"/>
                <a:cs typeface="Arial MT"/>
              </a:rPr>
              <a:t>de</a:t>
            </a:r>
            <a:r>
              <a:rPr sz="1250" spc="-15" dirty="0">
                <a:solidFill>
                  <a:srgbClr val="09417D"/>
                </a:solidFill>
                <a:latin typeface="Arial MT"/>
                <a:cs typeface="Arial MT"/>
              </a:rPr>
              <a:t> </a:t>
            </a:r>
            <a:r>
              <a:rPr sz="1250" spc="-55" dirty="0" err="1">
                <a:solidFill>
                  <a:srgbClr val="09417D"/>
                </a:solidFill>
                <a:latin typeface="Arial MT"/>
                <a:cs typeface="Arial MT"/>
              </a:rPr>
              <a:t>l'EPE</a:t>
            </a:r>
            <a:r>
              <a:rPr sz="1250" spc="-10" dirty="0">
                <a:solidFill>
                  <a:srgbClr val="09417D"/>
                </a:solidFill>
                <a:latin typeface="Arial MT"/>
                <a:cs typeface="Arial MT"/>
              </a:rPr>
              <a:t> </a:t>
            </a:r>
            <a:r>
              <a:rPr sz="1250" spc="-25" dirty="0">
                <a:solidFill>
                  <a:srgbClr val="09417D"/>
                </a:solidFill>
                <a:latin typeface="Arial MT"/>
                <a:cs typeface="Arial MT"/>
              </a:rPr>
              <a:t>UCA</a:t>
            </a:r>
            <a:r>
              <a:rPr lang="fr-FR" sz="1250" spc="-25" dirty="0">
                <a:solidFill>
                  <a:srgbClr val="09417D"/>
                </a:solidFill>
                <a:latin typeface="Arial MT"/>
                <a:cs typeface="Arial MT"/>
              </a:rPr>
              <a:t>, représenté par Françoise PEYRARD</a:t>
            </a:r>
          </a:p>
          <a:p>
            <a:pPr marL="12700">
              <a:lnSpc>
                <a:spcPts val="1425"/>
              </a:lnSpc>
            </a:pPr>
            <a:r>
              <a:rPr lang="fr-FR" sz="1250" spc="-25" dirty="0">
                <a:solidFill>
                  <a:srgbClr val="09417D"/>
                </a:solidFill>
                <a:latin typeface="Arial MT"/>
                <a:cs typeface="Arial MT"/>
              </a:rPr>
              <a:t>Sophie COMMEREUC, directrice générale de Clermont Auvergne INP, représentée par Vincent BARRA</a:t>
            </a:r>
            <a:endParaRPr lang="fr-FR" sz="1250" spc="-125" dirty="0">
              <a:solidFill>
                <a:srgbClr val="09417D"/>
              </a:solidFill>
              <a:latin typeface="Arial MT"/>
              <a:cs typeface="Arial MT"/>
            </a:endParaRPr>
          </a:p>
          <a:p>
            <a:pPr marL="12700" marR="6492875">
              <a:lnSpc>
                <a:spcPts val="1430"/>
              </a:lnSpc>
              <a:spcBef>
                <a:spcPts val="65"/>
              </a:spcBef>
            </a:pPr>
            <a:r>
              <a:rPr sz="1250" spc="-35" dirty="0" err="1">
                <a:solidFill>
                  <a:srgbClr val="BD3249"/>
                </a:solidFill>
                <a:latin typeface="Arial MT"/>
                <a:cs typeface="Arial MT"/>
              </a:rPr>
              <a:t>In</a:t>
            </a:r>
            <a:r>
              <a:rPr sz="1200" spc="-35" dirty="0" err="1">
                <a:solidFill>
                  <a:srgbClr val="BD3249"/>
                </a:solidFill>
                <a:latin typeface="Tahoma"/>
                <a:cs typeface="Tahoma"/>
              </a:rPr>
              <a:t>v</a:t>
            </a:r>
            <a:r>
              <a:rPr sz="1250" spc="-35" dirty="0" err="1">
                <a:solidFill>
                  <a:srgbClr val="BD3249"/>
                </a:solidFill>
                <a:latin typeface="Arial MT"/>
                <a:cs typeface="Arial MT"/>
              </a:rPr>
              <a:t>i</a:t>
            </a:r>
            <a:r>
              <a:rPr sz="1200" spc="-35" dirty="0" err="1">
                <a:solidFill>
                  <a:srgbClr val="BD3249"/>
                </a:solidFill>
                <a:latin typeface="Tahoma"/>
                <a:cs typeface="Tahoma"/>
              </a:rPr>
              <a:t>t</a:t>
            </a:r>
            <a:r>
              <a:rPr sz="1250" spc="-35" dirty="0" err="1">
                <a:solidFill>
                  <a:srgbClr val="BD3249"/>
                </a:solidFill>
                <a:latin typeface="Arial MT"/>
                <a:cs typeface="Arial MT"/>
              </a:rPr>
              <a:t>é</a:t>
            </a:r>
            <a:r>
              <a:rPr sz="1200" spc="-35" dirty="0" err="1">
                <a:solidFill>
                  <a:srgbClr val="BD3249"/>
                </a:solidFill>
                <a:latin typeface="Tahoma"/>
                <a:cs typeface="Tahoma"/>
              </a:rPr>
              <a:t>s</a:t>
            </a:r>
            <a:r>
              <a:rPr sz="1200" spc="-30" dirty="0">
                <a:solidFill>
                  <a:srgbClr val="BD3249"/>
                </a:solidFill>
                <a:latin typeface="Tahoma"/>
                <a:cs typeface="Tahoma"/>
              </a:rPr>
              <a:t> </a:t>
            </a:r>
            <a:r>
              <a:rPr sz="1250" spc="-10" dirty="0">
                <a:solidFill>
                  <a:srgbClr val="BD3249"/>
                </a:solidFill>
                <a:latin typeface="Arial MT"/>
                <a:cs typeface="Arial MT"/>
              </a:rPr>
              <a:t>pe</a:t>
            </a:r>
            <a:r>
              <a:rPr sz="1200" spc="-10" dirty="0">
                <a:solidFill>
                  <a:srgbClr val="BD3249"/>
                </a:solidFill>
                <a:latin typeface="Tahoma"/>
                <a:cs typeface="Tahoma"/>
              </a:rPr>
              <a:t>r</a:t>
            </a:r>
            <a:r>
              <a:rPr sz="1250" spc="-10" dirty="0">
                <a:solidFill>
                  <a:srgbClr val="BD3249"/>
                </a:solidFill>
                <a:latin typeface="Arial MT"/>
                <a:cs typeface="Arial MT"/>
              </a:rPr>
              <a:t>manen</a:t>
            </a:r>
            <a:r>
              <a:rPr sz="1200" spc="-10" dirty="0">
                <a:solidFill>
                  <a:srgbClr val="BD3249"/>
                </a:solidFill>
                <a:latin typeface="Tahoma"/>
                <a:cs typeface="Tahoma"/>
              </a:rPr>
              <a:t>ts</a:t>
            </a:r>
            <a:endParaRPr sz="1200" dirty="0">
              <a:latin typeface="Tahoma"/>
              <a:cs typeface="Tahoma"/>
            </a:endParaRPr>
          </a:p>
          <a:p>
            <a:pPr marL="12700">
              <a:lnSpc>
                <a:spcPts val="1345"/>
              </a:lnSpc>
            </a:pPr>
            <a:r>
              <a:rPr sz="1250" spc="-35" dirty="0">
                <a:solidFill>
                  <a:srgbClr val="09417D"/>
                </a:solidFill>
                <a:latin typeface="Arial MT"/>
                <a:cs typeface="Arial MT"/>
              </a:rPr>
              <a:t>Di</a:t>
            </a:r>
            <a:r>
              <a:rPr sz="1200" spc="-35" dirty="0">
                <a:solidFill>
                  <a:srgbClr val="09417D"/>
                </a:solidFill>
                <a:latin typeface="Tahoma"/>
                <a:cs typeface="Tahoma"/>
              </a:rPr>
              <a:t>r</a:t>
            </a:r>
            <a:r>
              <a:rPr sz="1250" spc="-35" dirty="0">
                <a:solidFill>
                  <a:srgbClr val="09417D"/>
                </a:solidFill>
                <a:latin typeface="Arial MT"/>
                <a:cs typeface="Arial MT"/>
              </a:rPr>
              <a:t>ec</a:t>
            </a:r>
            <a:r>
              <a:rPr sz="1200" spc="-35" dirty="0">
                <a:solidFill>
                  <a:srgbClr val="09417D"/>
                </a:solidFill>
                <a:latin typeface="Tahoma"/>
                <a:cs typeface="Tahoma"/>
              </a:rPr>
              <a:t>t</a:t>
            </a:r>
            <a:r>
              <a:rPr sz="1250" spc="-35" dirty="0">
                <a:solidFill>
                  <a:srgbClr val="09417D"/>
                </a:solidFill>
                <a:latin typeface="Arial MT"/>
                <a:cs typeface="Arial MT"/>
              </a:rPr>
              <a:t>e</a:t>
            </a:r>
            <a:r>
              <a:rPr sz="1200" spc="-35" dirty="0">
                <a:solidFill>
                  <a:srgbClr val="09417D"/>
                </a:solidFill>
                <a:latin typeface="Tahoma"/>
                <a:cs typeface="Tahoma"/>
              </a:rPr>
              <a:t>urs</a:t>
            </a:r>
            <a:r>
              <a:rPr sz="1200" spc="-40" dirty="0">
                <a:solidFill>
                  <a:srgbClr val="09417D"/>
                </a:solidFill>
                <a:latin typeface="Tahoma"/>
                <a:cs typeface="Tahoma"/>
              </a:rPr>
              <a:t> </a:t>
            </a:r>
            <a:r>
              <a:rPr sz="1250" spc="-60" dirty="0">
                <a:solidFill>
                  <a:srgbClr val="09417D"/>
                </a:solidFill>
                <a:latin typeface="Arial MT"/>
                <a:cs typeface="Arial MT"/>
              </a:rPr>
              <a:t>de</a:t>
            </a:r>
            <a:r>
              <a:rPr sz="1200" spc="-60" dirty="0">
                <a:solidFill>
                  <a:srgbClr val="09417D"/>
                </a:solidFill>
                <a:latin typeface="Tahoma"/>
                <a:cs typeface="Tahoma"/>
              </a:rPr>
              <a:t>s</a:t>
            </a:r>
            <a:r>
              <a:rPr sz="1200" spc="-35" dirty="0">
                <a:solidFill>
                  <a:srgbClr val="09417D"/>
                </a:solidFill>
                <a:latin typeface="Tahoma"/>
                <a:cs typeface="Tahoma"/>
              </a:rPr>
              <a:t> </a:t>
            </a:r>
            <a:r>
              <a:rPr sz="1250" spc="-55" dirty="0">
                <a:solidFill>
                  <a:srgbClr val="09417D"/>
                </a:solidFill>
                <a:latin typeface="Arial MT"/>
                <a:cs typeface="Arial MT"/>
              </a:rPr>
              <a:t>école</a:t>
            </a:r>
            <a:r>
              <a:rPr sz="1200" spc="-55" dirty="0">
                <a:solidFill>
                  <a:srgbClr val="09417D"/>
                </a:solidFill>
                <a:latin typeface="Tahoma"/>
                <a:cs typeface="Tahoma"/>
              </a:rPr>
              <a:t>s</a:t>
            </a:r>
            <a:r>
              <a:rPr sz="1200" spc="-35" dirty="0">
                <a:solidFill>
                  <a:srgbClr val="09417D"/>
                </a:solidFill>
                <a:latin typeface="Tahoma"/>
                <a:cs typeface="Tahoma"/>
              </a:rPr>
              <a:t> </a:t>
            </a:r>
            <a:r>
              <a:rPr sz="1250" dirty="0">
                <a:solidFill>
                  <a:srgbClr val="09417D"/>
                </a:solidFill>
                <a:latin typeface="Arial MT"/>
                <a:cs typeface="Arial MT"/>
              </a:rPr>
              <a:t>:</a:t>
            </a:r>
            <a:r>
              <a:rPr sz="1250" spc="-15" dirty="0">
                <a:solidFill>
                  <a:srgbClr val="09417D"/>
                </a:solidFill>
                <a:latin typeface="Arial MT"/>
                <a:cs typeface="Arial MT"/>
              </a:rPr>
              <a:t> </a:t>
            </a:r>
            <a:r>
              <a:rPr sz="1250" spc="-35" dirty="0">
                <a:solidFill>
                  <a:srgbClr val="09417D"/>
                </a:solidFill>
                <a:latin typeface="Arial MT"/>
                <a:cs typeface="Arial MT"/>
              </a:rPr>
              <a:t>Fa</a:t>
            </a:r>
            <a:r>
              <a:rPr sz="1200" spc="-35" dirty="0">
                <a:solidFill>
                  <a:srgbClr val="09417D"/>
                </a:solidFill>
                <a:latin typeface="Tahoma"/>
                <a:cs typeface="Tahoma"/>
              </a:rPr>
              <a:t>r</a:t>
            </a:r>
            <a:r>
              <a:rPr sz="1250" spc="-35" dirty="0">
                <a:solidFill>
                  <a:srgbClr val="09417D"/>
                </a:solidFill>
                <a:latin typeface="Arial MT"/>
                <a:cs typeface="Arial MT"/>
              </a:rPr>
              <a:t>o</a:t>
            </a:r>
            <a:r>
              <a:rPr sz="1200" spc="-35" dirty="0">
                <a:solidFill>
                  <a:srgbClr val="09417D"/>
                </a:solidFill>
                <a:latin typeface="Tahoma"/>
                <a:cs typeface="Tahoma"/>
              </a:rPr>
              <a:t>u</a:t>
            </a:r>
            <a:r>
              <a:rPr sz="1250" spc="-35" dirty="0">
                <a:solidFill>
                  <a:srgbClr val="09417D"/>
                </a:solidFill>
                <a:latin typeface="Arial MT"/>
                <a:cs typeface="Arial MT"/>
              </a:rPr>
              <a:t>k</a:t>
            </a:r>
            <a:r>
              <a:rPr sz="1250" spc="-10" dirty="0">
                <a:solidFill>
                  <a:srgbClr val="09417D"/>
                </a:solidFill>
                <a:latin typeface="Arial MT"/>
                <a:cs typeface="Arial MT"/>
              </a:rPr>
              <a:t> </a:t>
            </a:r>
            <a:r>
              <a:rPr sz="1250" spc="-60" dirty="0">
                <a:solidFill>
                  <a:srgbClr val="09417D"/>
                </a:solidFill>
                <a:latin typeface="Arial MT"/>
                <a:cs typeface="Arial MT"/>
              </a:rPr>
              <a:t>TOUMANI</a:t>
            </a:r>
            <a:r>
              <a:rPr sz="1250" spc="-10" dirty="0">
                <a:solidFill>
                  <a:srgbClr val="09417D"/>
                </a:solidFill>
                <a:latin typeface="Arial MT"/>
                <a:cs typeface="Arial MT"/>
              </a:rPr>
              <a:t> </a:t>
            </a:r>
            <a:r>
              <a:rPr sz="1250" spc="-60" dirty="0">
                <a:solidFill>
                  <a:srgbClr val="09417D"/>
                </a:solidFill>
                <a:latin typeface="Arial MT"/>
                <a:cs typeface="Arial MT"/>
              </a:rPr>
              <a:t>(ISIMA),</a:t>
            </a:r>
            <a:r>
              <a:rPr sz="1250" spc="-10" dirty="0">
                <a:solidFill>
                  <a:srgbClr val="09417D"/>
                </a:solidFill>
                <a:latin typeface="Arial MT"/>
                <a:cs typeface="Arial MT"/>
              </a:rPr>
              <a:t> </a:t>
            </a:r>
            <a:r>
              <a:rPr sz="1250" spc="-45" dirty="0">
                <a:solidFill>
                  <a:srgbClr val="09417D"/>
                </a:solidFill>
                <a:latin typeface="Arial MT"/>
                <a:cs typeface="Arial MT"/>
              </a:rPr>
              <a:t>Pie</a:t>
            </a:r>
            <a:r>
              <a:rPr sz="1200" spc="-45" dirty="0">
                <a:solidFill>
                  <a:srgbClr val="09417D"/>
                </a:solidFill>
                <a:latin typeface="Tahoma"/>
                <a:cs typeface="Tahoma"/>
              </a:rPr>
              <a:t>rr</a:t>
            </a:r>
            <a:r>
              <a:rPr sz="1250" spc="-45" dirty="0">
                <a:solidFill>
                  <a:srgbClr val="09417D"/>
                </a:solidFill>
                <a:latin typeface="Arial MT"/>
                <a:cs typeface="Arial MT"/>
              </a:rPr>
              <a:t>e</a:t>
            </a:r>
            <a:r>
              <a:rPr sz="1250" spc="-15" dirty="0">
                <a:solidFill>
                  <a:srgbClr val="09417D"/>
                </a:solidFill>
                <a:latin typeface="Arial MT"/>
                <a:cs typeface="Arial MT"/>
              </a:rPr>
              <a:t> </a:t>
            </a:r>
            <a:r>
              <a:rPr sz="1250" spc="-135" dirty="0">
                <a:solidFill>
                  <a:srgbClr val="09417D"/>
                </a:solidFill>
                <a:latin typeface="Arial MT"/>
                <a:cs typeface="Arial MT"/>
              </a:rPr>
              <a:t>BREUL</a:t>
            </a:r>
            <a:r>
              <a:rPr sz="1250" spc="-10" dirty="0">
                <a:solidFill>
                  <a:srgbClr val="09417D"/>
                </a:solidFill>
                <a:latin typeface="Arial MT"/>
                <a:cs typeface="Arial MT"/>
              </a:rPr>
              <a:t> </a:t>
            </a:r>
            <a:r>
              <a:rPr sz="1250" spc="-55" dirty="0">
                <a:solidFill>
                  <a:srgbClr val="09417D"/>
                </a:solidFill>
                <a:latin typeface="Arial MT"/>
                <a:cs typeface="Arial MT"/>
              </a:rPr>
              <a:t>(Pol</a:t>
            </a:r>
            <a:r>
              <a:rPr sz="1200" spc="-55" dirty="0">
                <a:solidFill>
                  <a:srgbClr val="09417D"/>
                </a:solidFill>
                <a:latin typeface="Tahoma"/>
                <a:cs typeface="Tahoma"/>
              </a:rPr>
              <a:t>yt</a:t>
            </a:r>
            <a:r>
              <a:rPr sz="1250" spc="-55" dirty="0">
                <a:solidFill>
                  <a:srgbClr val="09417D"/>
                </a:solidFill>
                <a:latin typeface="Arial MT"/>
                <a:cs typeface="Arial MT"/>
              </a:rPr>
              <a:t>ech</a:t>
            </a:r>
            <a:r>
              <a:rPr sz="1250" spc="-10" dirty="0">
                <a:solidFill>
                  <a:srgbClr val="09417D"/>
                </a:solidFill>
                <a:latin typeface="Arial MT"/>
                <a:cs typeface="Arial MT"/>
              </a:rPr>
              <a:t> </a:t>
            </a:r>
            <a:r>
              <a:rPr sz="1250" spc="-35" dirty="0">
                <a:solidFill>
                  <a:srgbClr val="09417D"/>
                </a:solidFill>
                <a:latin typeface="Arial MT"/>
                <a:cs typeface="Arial MT"/>
              </a:rPr>
              <a:t>Cle</a:t>
            </a:r>
            <a:r>
              <a:rPr sz="1200" spc="-35" dirty="0">
                <a:solidFill>
                  <a:srgbClr val="09417D"/>
                </a:solidFill>
                <a:latin typeface="Tahoma"/>
                <a:cs typeface="Tahoma"/>
              </a:rPr>
              <a:t>r</a:t>
            </a:r>
            <a:r>
              <a:rPr sz="1250" spc="-35" dirty="0">
                <a:solidFill>
                  <a:srgbClr val="09417D"/>
                </a:solidFill>
                <a:latin typeface="Arial MT"/>
                <a:cs typeface="Arial MT"/>
              </a:rPr>
              <a:t>mon</a:t>
            </a:r>
            <a:r>
              <a:rPr sz="1200" spc="-35" dirty="0">
                <a:solidFill>
                  <a:srgbClr val="09417D"/>
                </a:solidFill>
                <a:latin typeface="Tahoma"/>
                <a:cs typeface="Tahoma"/>
              </a:rPr>
              <a:t>t</a:t>
            </a:r>
            <a:r>
              <a:rPr sz="1250" spc="-35" dirty="0">
                <a:solidFill>
                  <a:srgbClr val="09417D"/>
                </a:solidFill>
                <a:latin typeface="Arial MT"/>
                <a:cs typeface="Arial MT"/>
              </a:rPr>
              <a:t>),</a:t>
            </a:r>
            <a:r>
              <a:rPr sz="1250" spc="-10" dirty="0">
                <a:solidFill>
                  <a:srgbClr val="09417D"/>
                </a:solidFill>
                <a:latin typeface="Arial MT"/>
                <a:cs typeface="Arial MT"/>
              </a:rPr>
              <a:t> </a:t>
            </a:r>
            <a:r>
              <a:rPr sz="1250" spc="-35" dirty="0">
                <a:solidFill>
                  <a:srgbClr val="09417D"/>
                </a:solidFill>
                <a:latin typeface="Arial MT"/>
                <a:cs typeface="Arial MT"/>
              </a:rPr>
              <a:t>Nicola</a:t>
            </a:r>
            <a:r>
              <a:rPr sz="1200" spc="-35" dirty="0">
                <a:solidFill>
                  <a:srgbClr val="09417D"/>
                </a:solidFill>
                <a:latin typeface="Tahoma"/>
                <a:cs typeface="Tahoma"/>
              </a:rPr>
              <a:t>s</a:t>
            </a:r>
            <a:r>
              <a:rPr sz="1200" spc="-40" dirty="0">
                <a:solidFill>
                  <a:srgbClr val="09417D"/>
                </a:solidFill>
                <a:latin typeface="Tahoma"/>
                <a:cs typeface="Tahoma"/>
              </a:rPr>
              <a:t> </a:t>
            </a:r>
            <a:r>
              <a:rPr sz="1250" spc="-80" dirty="0">
                <a:solidFill>
                  <a:srgbClr val="09417D"/>
                </a:solidFill>
                <a:latin typeface="Arial MT"/>
                <a:cs typeface="Arial MT"/>
              </a:rPr>
              <a:t>GAYTON</a:t>
            </a:r>
            <a:r>
              <a:rPr sz="1250" spc="-10" dirty="0">
                <a:solidFill>
                  <a:srgbClr val="09417D"/>
                </a:solidFill>
                <a:latin typeface="Arial MT"/>
                <a:cs typeface="Arial MT"/>
              </a:rPr>
              <a:t> </a:t>
            </a:r>
            <a:r>
              <a:rPr sz="1250" spc="-85" dirty="0">
                <a:solidFill>
                  <a:srgbClr val="09417D"/>
                </a:solidFill>
                <a:latin typeface="Arial MT"/>
                <a:cs typeface="Arial MT"/>
              </a:rPr>
              <a:t>(SIGMA</a:t>
            </a:r>
            <a:r>
              <a:rPr sz="1250" spc="-10" dirty="0">
                <a:solidFill>
                  <a:srgbClr val="09417D"/>
                </a:solidFill>
                <a:latin typeface="Arial MT"/>
                <a:cs typeface="Arial MT"/>
              </a:rPr>
              <a:t> Cle</a:t>
            </a:r>
            <a:r>
              <a:rPr sz="1200" spc="-10" dirty="0">
                <a:solidFill>
                  <a:srgbClr val="09417D"/>
                </a:solidFill>
                <a:latin typeface="Tahoma"/>
                <a:cs typeface="Tahoma"/>
              </a:rPr>
              <a:t>r</a:t>
            </a:r>
            <a:r>
              <a:rPr sz="1250" spc="-10" dirty="0">
                <a:solidFill>
                  <a:srgbClr val="09417D"/>
                </a:solidFill>
                <a:latin typeface="Arial MT"/>
                <a:cs typeface="Arial MT"/>
              </a:rPr>
              <a:t>mon</a:t>
            </a:r>
            <a:r>
              <a:rPr sz="1200" spc="-10" dirty="0">
                <a:solidFill>
                  <a:srgbClr val="09417D"/>
                </a:solidFill>
                <a:latin typeface="Tahoma"/>
                <a:cs typeface="Tahoma"/>
              </a:rPr>
              <a:t>t</a:t>
            </a:r>
            <a:r>
              <a:rPr sz="1250" spc="-10" dirty="0">
                <a:solidFill>
                  <a:srgbClr val="09417D"/>
                </a:solidFill>
                <a:latin typeface="Arial MT"/>
                <a:cs typeface="Arial MT"/>
              </a:rPr>
              <a:t>)</a:t>
            </a:r>
            <a:endParaRPr sz="1250" dirty="0">
              <a:latin typeface="Arial MT"/>
              <a:cs typeface="Arial MT"/>
            </a:endParaRPr>
          </a:p>
          <a:p>
            <a:pPr marL="12700" marR="1459865">
              <a:lnSpc>
                <a:spcPts val="1430"/>
              </a:lnSpc>
              <a:spcBef>
                <a:spcPts val="70"/>
              </a:spcBef>
            </a:pPr>
            <a:r>
              <a:rPr sz="1250" spc="-35" dirty="0">
                <a:solidFill>
                  <a:srgbClr val="09417D"/>
                </a:solidFill>
                <a:latin typeface="Arial MT"/>
                <a:cs typeface="Arial MT"/>
              </a:rPr>
              <a:t>Di</a:t>
            </a:r>
            <a:r>
              <a:rPr sz="1200" spc="-35" dirty="0">
                <a:solidFill>
                  <a:srgbClr val="09417D"/>
                </a:solidFill>
                <a:latin typeface="Tahoma"/>
                <a:cs typeface="Tahoma"/>
              </a:rPr>
              <a:t>r</a:t>
            </a:r>
            <a:r>
              <a:rPr sz="1250" spc="-35" dirty="0">
                <a:solidFill>
                  <a:srgbClr val="09417D"/>
                </a:solidFill>
                <a:latin typeface="Arial MT"/>
                <a:cs typeface="Arial MT"/>
              </a:rPr>
              <a:t>ec</a:t>
            </a:r>
            <a:r>
              <a:rPr sz="1200" spc="-35" dirty="0">
                <a:solidFill>
                  <a:srgbClr val="09417D"/>
                </a:solidFill>
                <a:latin typeface="Tahoma"/>
                <a:cs typeface="Tahoma"/>
              </a:rPr>
              <a:t>t</a:t>
            </a:r>
            <a:r>
              <a:rPr sz="1250" spc="-35" dirty="0">
                <a:solidFill>
                  <a:srgbClr val="09417D"/>
                </a:solidFill>
                <a:latin typeface="Arial MT"/>
                <a:cs typeface="Arial MT"/>
              </a:rPr>
              <a:t>e</a:t>
            </a:r>
            <a:r>
              <a:rPr sz="1200" spc="-35" dirty="0">
                <a:solidFill>
                  <a:srgbClr val="09417D"/>
                </a:solidFill>
                <a:latin typeface="Tahoma"/>
                <a:cs typeface="Tahoma"/>
              </a:rPr>
              <a:t>urs</a:t>
            </a:r>
            <a:r>
              <a:rPr sz="1200" spc="-40" dirty="0">
                <a:solidFill>
                  <a:srgbClr val="09417D"/>
                </a:solidFill>
                <a:latin typeface="Tahoma"/>
                <a:cs typeface="Tahoma"/>
              </a:rPr>
              <a:t> </a:t>
            </a:r>
            <a:r>
              <a:rPr sz="1250" spc="-60" dirty="0">
                <a:solidFill>
                  <a:srgbClr val="09417D"/>
                </a:solidFill>
                <a:latin typeface="Arial MT"/>
                <a:cs typeface="Arial MT"/>
              </a:rPr>
              <a:t>de</a:t>
            </a:r>
            <a:r>
              <a:rPr sz="1200" spc="-60" dirty="0">
                <a:solidFill>
                  <a:srgbClr val="09417D"/>
                </a:solidFill>
                <a:latin typeface="Tahoma"/>
                <a:cs typeface="Tahoma"/>
              </a:rPr>
              <a:t>s</a:t>
            </a:r>
            <a:r>
              <a:rPr sz="1200" spc="-35" dirty="0">
                <a:solidFill>
                  <a:srgbClr val="09417D"/>
                </a:solidFill>
                <a:latin typeface="Tahoma"/>
                <a:cs typeface="Tahoma"/>
              </a:rPr>
              <a:t> </a:t>
            </a:r>
            <a:r>
              <a:rPr sz="1250" spc="-50" dirty="0">
                <a:solidFill>
                  <a:srgbClr val="09417D"/>
                </a:solidFill>
                <a:latin typeface="Arial MT"/>
                <a:cs typeface="Arial MT"/>
              </a:rPr>
              <a:t>é</a:t>
            </a:r>
            <a:r>
              <a:rPr sz="1200" spc="-50" dirty="0">
                <a:solidFill>
                  <a:srgbClr val="09417D"/>
                </a:solidFill>
                <a:latin typeface="Tahoma"/>
                <a:cs typeface="Tahoma"/>
              </a:rPr>
              <a:t>tu</a:t>
            </a:r>
            <a:r>
              <a:rPr sz="1250" spc="-50" dirty="0">
                <a:solidFill>
                  <a:srgbClr val="09417D"/>
                </a:solidFill>
                <a:latin typeface="Arial MT"/>
                <a:cs typeface="Arial MT"/>
              </a:rPr>
              <a:t>de</a:t>
            </a:r>
            <a:r>
              <a:rPr sz="1200" spc="-50" dirty="0">
                <a:solidFill>
                  <a:srgbClr val="09417D"/>
                </a:solidFill>
                <a:latin typeface="Tahoma"/>
                <a:cs typeface="Tahoma"/>
              </a:rPr>
              <a:t>s</a:t>
            </a:r>
            <a:r>
              <a:rPr sz="1200" spc="-35" dirty="0">
                <a:solidFill>
                  <a:srgbClr val="09417D"/>
                </a:solidFill>
                <a:latin typeface="Tahoma"/>
                <a:cs typeface="Tahoma"/>
              </a:rPr>
              <a:t> </a:t>
            </a:r>
            <a:r>
              <a:rPr sz="1250" spc="-60" dirty="0">
                <a:solidFill>
                  <a:srgbClr val="09417D"/>
                </a:solidFill>
                <a:latin typeface="Arial MT"/>
                <a:cs typeface="Arial MT"/>
              </a:rPr>
              <a:t>de</a:t>
            </a:r>
            <a:r>
              <a:rPr sz="1200" spc="-60" dirty="0">
                <a:solidFill>
                  <a:srgbClr val="09417D"/>
                </a:solidFill>
                <a:latin typeface="Tahoma"/>
                <a:cs typeface="Tahoma"/>
              </a:rPr>
              <a:t>s</a:t>
            </a:r>
            <a:r>
              <a:rPr sz="1200" spc="-40" dirty="0">
                <a:solidFill>
                  <a:srgbClr val="09417D"/>
                </a:solidFill>
                <a:latin typeface="Tahoma"/>
                <a:cs typeface="Tahoma"/>
              </a:rPr>
              <a:t> </a:t>
            </a:r>
            <a:r>
              <a:rPr sz="1250" spc="-55" dirty="0">
                <a:solidFill>
                  <a:srgbClr val="09417D"/>
                </a:solidFill>
                <a:latin typeface="Arial MT"/>
                <a:cs typeface="Arial MT"/>
              </a:rPr>
              <a:t>école</a:t>
            </a:r>
            <a:r>
              <a:rPr sz="1200" spc="-55" dirty="0">
                <a:solidFill>
                  <a:srgbClr val="09417D"/>
                </a:solidFill>
                <a:latin typeface="Tahoma"/>
                <a:cs typeface="Tahoma"/>
              </a:rPr>
              <a:t>s</a:t>
            </a:r>
            <a:r>
              <a:rPr sz="1200" spc="-35" dirty="0">
                <a:solidFill>
                  <a:srgbClr val="09417D"/>
                </a:solidFill>
                <a:latin typeface="Tahoma"/>
                <a:cs typeface="Tahoma"/>
              </a:rPr>
              <a:t> </a:t>
            </a:r>
            <a:r>
              <a:rPr sz="1250" dirty="0">
                <a:solidFill>
                  <a:srgbClr val="09417D"/>
                </a:solidFill>
                <a:latin typeface="Arial MT"/>
                <a:cs typeface="Arial MT"/>
              </a:rPr>
              <a:t>:</a:t>
            </a:r>
            <a:r>
              <a:rPr sz="1250" spc="-10" dirty="0">
                <a:solidFill>
                  <a:srgbClr val="09417D"/>
                </a:solidFill>
                <a:latin typeface="Arial MT"/>
                <a:cs typeface="Arial MT"/>
              </a:rPr>
              <a:t> </a:t>
            </a:r>
            <a:r>
              <a:rPr lang="fr-FR" sz="1250" spc="-25" dirty="0">
                <a:solidFill>
                  <a:srgbClr val="09417D"/>
                </a:solidFill>
                <a:latin typeface="Arial MT"/>
                <a:cs typeface="Arial MT"/>
              </a:rPr>
              <a:t>Edith COUE</a:t>
            </a:r>
            <a:r>
              <a:rPr lang="fr-FR" sz="1250" spc="-15" dirty="0">
                <a:solidFill>
                  <a:srgbClr val="09417D"/>
                </a:solidFill>
                <a:latin typeface="Arial MT"/>
                <a:cs typeface="Arial MT"/>
              </a:rPr>
              <a:t> </a:t>
            </a:r>
            <a:r>
              <a:rPr lang="fr-FR" sz="1250" spc="-60" dirty="0">
                <a:solidFill>
                  <a:srgbClr val="09417D"/>
                </a:solidFill>
                <a:latin typeface="Arial MT"/>
                <a:cs typeface="Arial MT"/>
              </a:rPr>
              <a:t>(ISIMA),</a:t>
            </a:r>
            <a:r>
              <a:rPr lang="fr-FR" sz="1250" spc="-10" dirty="0">
                <a:solidFill>
                  <a:srgbClr val="09417D"/>
                </a:solidFill>
                <a:latin typeface="Arial MT"/>
                <a:cs typeface="Arial MT"/>
              </a:rPr>
              <a:t> </a:t>
            </a:r>
            <a:r>
              <a:rPr sz="1250" spc="-35" dirty="0">
                <a:solidFill>
                  <a:srgbClr val="09417D"/>
                </a:solidFill>
                <a:latin typeface="Arial MT"/>
                <a:cs typeface="Arial MT"/>
              </a:rPr>
              <a:t>Céd</a:t>
            </a:r>
            <a:r>
              <a:rPr sz="1200" spc="-35" dirty="0">
                <a:solidFill>
                  <a:srgbClr val="09417D"/>
                </a:solidFill>
                <a:latin typeface="Tahoma"/>
                <a:cs typeface="Tahoma"/>
              </a:rPr>
              <a:t>r</a:t>
            </a:r>
            <a:r>
              <a:rPr sz="1250" spc="-35" dirty="0">
                <a:solidFill>
                  <a:srgbClr val="09417D"/>
                </a:solidFill>
                <a:latin typeface="Arial MT"/>
                <a:cs typeface="Arial MT"/>
              </a:rPr>
              <a:t>ic</a:t>
            </a:r>
            <a:r>
              <a:rPr sz="1250" spc="-10" dirty="0">
                <a:solidFill>
                  <a:srgbClr val="09417D"/>
                </a:solidFill>
                <a:latin typeface="Arial MT"/>
                <a:cs typeface="Arial MT"/>
              </a:rPr>
              <a:t> </a:t>
            </a:r>
            <a:r>
              <a:rPr sz="1250" spc="-90" dirty="0">
                <a:solidFill>
                  <a:srgbClr val="09417D"/>
                </a:solidFill>
                <a:latin typeface="Arial MT"/>
                <a:cs typeface="Arial MT"/>
              </a:rPr>
              <a:t>CHAUVIERE</a:t>
            </a:r>
            <a:r>
              <a:rPr sz="1250" spc="-15" dirty="0">
                <a:solidFill>
                  <a:srgbClr val="09417D"/>
                </a:solidFill>
                <a:latin typeface="Arial MT"/>
                <a:cs typeface="Arial MT"/>
              </a:rPr>
              <a:t> </a:t>
            </a:r>
            <a:r>
              <a:rPr sz="1250" spc="-55" dirty="0">
                <a:solidFill>
                  <a:srgbClr val="09417D"/>
                </a:solidFill>
                <a:latin typeface="Arial MT"/>
                <a:cs typeface="Arial MT"/>
              </a:rPr>
              <a:t>(Pol</a:t>
            </a:r>
            <a:r>
              <a:rPr sz="1200" spc="-55" dirty="0">
                <a:solidFill>
                  <a:srgbClr val="09417D"/>
                </a:solidFill>
                <a:latin typeface="Tahoma"/>
                <a:cs typeface="Tahoma"/>
              </a:rPr>
              <a:t>yt</a:t>
            </a:r>
            <a:r>
              <a:rPr sz="1250" spc="-55" dirty="0">
                <a:solidFill>
                  <a:srgbClr val="09417D"/>
                </a:solidFill>
                <a:latin typeface="Arial MT"/>
                <a:cs typeface="Arial MT"/>
              </a:rPr>
              <a:t>ech</a:t>
            </a:r>
            <a:r>
              <a:rPr sz="1250" spc="-10" dirty="0">
                <a:solidFill>
                  <a:srgbClr val="09417D"/>
                </a:solidFill>
                <a:latin typeface="Arial MT"/>
                <a:cs typeface="Arial MT"/>
              </a:rPr>
              <a:t> </a:t>
            </a:r>
            <a:r>
              <a:rPr sz="1250" spc="-35" dirty="0">
                <a:solidFill>
                  <a:srgbClr val="09417D"/>
                </a:solidFill>
                <a:latin typeface="Arial MT"/>
                <a:cs typeface="Arial MT"/>
              </a:rPr>
              <a:t>Cle</a:t>
            </a:r>
            <a:r>
              <a:rPr sz="1200" spc="-35" dirty="0">
                <a:solidFill>
                  <a:srgbClr val="09417D"/>
                </a:solidFill>
                <a:latin typeface="Tahoma"/>
                <a:cs typeface="Tahoma"/>
              </a:rPr>
              <a:t>r</a:t>
            </a:r>
            <a:r>
              <a:rPr sz="1250" spc="-35" dirty="0">
                <a:solidFill>
                  <a:srgbClr val="09417D"/>
                </a:solidFill>
                <a:latin typeface="Arial MT"/>
                <a:cs typeface="Arial MT"/>
              </a:rPr>
              <a:t>mon</a:t>
            </a:r>
            <a:r>
              <a:rPr sz="1200" spc="-35" dirty="0">
                <a:solidFill>
                  <a:srgbClr val="09417D"/>
                </a:solidFill>
                <a:latin typeface="Tahoma"/>
                <a:cs typeface="Tahoma"/>
              </a:rPr>
              <a:t>t</a:t>
            </a:r>
            <a:r>
              <a:rPr sz="1250" spc="-35" dirty="0">
                <a:solidFill>
                  <a:srgbClr val="09417D"/>
                </a:solidFill>
                <a:latin typeface="Arial MT"/>
                <a:cs typeface="Arial MT"/>
              </a:rPr>
              <a:t>)</a:t>
            </a:r>
            <a:endParaRPr lang="fr-FR" sz="1250" spc="-35" dirty="0">
              <a:solidFill>
                <a:srgbClr val="09417D"/>
              </a:solidFill>
              <a:latin typeface="Arial MT"/>
              <a:cs typeface="Arial MT"/>
            </a:endParaRPr>
          </a:p>
          <a:p>
            <a:pPr marL="12700" marR="1459865">
              <a:lnSpc>
                <a:spcPts val="1430"/>
              </a:lnSpc>
              <a:spcBef>
                <a:spcPts val="70"/>
              </a:spcBef>
            </a:pPr>
            <a:r>
              <a:rPr sz="1250" spc="-35" dirty="0">
                <a:solidFill>
                  <a:srgbClr val="09417D"/>
                </a:solidFill>
                <a:latin typeface="Arial MT"/>
                <a:cs typeface="Arial MT"/>
              </a:rPr>
              <a:t>Di</a:t>
            </a:r>
            <a:r>
              <a:rPr sz="1200" spc="-35" dirty="0">
                <a:solidFill>
                  <a:srgbClr val="09417D"/>
                </a:solidFill>
                <a:latin typeface="Tahoma"/>
                <a:cs typeface="Tahoma"/>
              </a:rPr>
              <a:t>r</a:t>
            </a:r>
            <a:r>
              <a:rPr sz="1250" spc="-35" dirty="0">
                <a:solidFill>
                  <a:srgbClr val="09417D"/>
                </a:solidFill>
                <a:latin typeface="Arial MT"/>
                <a:cs typeface="Arial MT"/>
              </a:rPr>
              <a:t>ec</a:t>
            </a:r>
            <a:r>
              <a:rPr sz="1200" spc="-35" dirty="0">
                <a:solidFill>
                  <a:srgbClr val="09417D"/>
                </a:solidFill>
                <a:latin typeface="Tahoma"/>
                <a:cs typeface="Tahoma"/>
              </a:rPr>
              <a:t>t</a:t>
            </a:r>
            <a:r>
              <a:rPr sz="1250" spc="-35" dirty="0">
                <a:solidFill>
                  <a:srgbClr val="09417D"/>
                </a:solidFill>
                <a:latin typeface="Arial MT"/>
                <a:cs typeface="Arial MT"/>
              </a:rPr>
              <a:t>e</a:t>
            </a:r>
            <a:r>
              <a:rPr sz="1200" spc="-35" dirty="0">
                <a:solidFill>
                  <a:srgbClr val="09417D"/>
                </a:solidFill>
                <a:latin typeface="Tahoma"/>
                <a:cs typeface="Tahoma"/>
              </a:rPr>
              <a:t>ur</a:t>
            </a:r>
            <a:r>
              <a:rPr sz="1200" spc="-40" dirty="0">
                <a:solidFill>
                  <a:srgbClr val="09417D"/>
                </a:solidFill>
                <a:latin typeface="Tahoma"/>
                <a:cs typeface="Tahoma"/>
              </a:rPr>
              <a:t> </a:t>
            </a:r>
            <a:r>
              <a:rPr sz="1250" spc="-65" dirty="0">
                <a:solidFill>
                  <a:srgbClr val="09417D"/>
                </a:solidFill>
                <a:latin typeface="Arial MT"/>
                <a:cs typeface="Arial MT"/>
              </a:rPr>
              <a:t>délég</a:t>
            </a:r>
            <a:r>
              <a:rPr sz="1200" spc="-65" dirty="0">
                <a:solidFill>
                  <a:srgbClr val="09417D"/>
                </a:solidFill>
                <a:latin typeface="Tahoma"/>
                <a:cs typeface="Tahoma"/>
              </a:rPr>
              <a:t>u</a:t>
            </a:r>
            <a:r>
              <a:rPr sz="1250" spc="-65" dirty="0">
                <a:solidFill>
                  <a:srgbClr val="09417D"/>
                </a:solidFill>
                <a:latin typeface="Arial MT"/>
                <a:cs typeface="Arial MT"/>
              </a:rPr>
              <a:t>é</a:t>
            </a:r>
            <a:r>
              <a:rPr sz="1250" spc="-10" dirty="0">
                <a:solidFill>
                  <a:srgbClr val="09417D"/>
                </a:solidFill>
                <a:latin typeface="Arial MT"/>
                <a:cs typeface="Arial MT"/>
              </a:rPr>
              <a:t> </a:t>
            </a:r>
            <a:r>
              <a:rPr sz="1250" spc="-70" dirty="0">
                <a:solidFill>
                  <a:srgbClr val="09417D"/>
                </a:solidFill>
                <a:latin typeface="Arial MT"/>
                <a:cs typeface="Arial MT"/>
              </a:rPr>
              <a:t>a</a:t>
            </a:r>
            <a:r>
              <a:rPr sz="1200" spc="-70" dirty="0">
                <a:solidFill>
                  <a:srgbClr val="09417D"/>
                </a:solidFill>
                <a:latin typeface="Tahoma"/>
                <a:cs typeface="Tahoma"/>
              </a:rPr>
              <a:t>ux</a:t>
            </a:r>
            <a:r>
              <a:rPr sz="1200" spc="-40" dirty="0">
                <a:solidFill>
                  <a:srgbClr val="09417D"/>
                </a:solidFill>
                <a:latin typeface="Tahoma"/>
                <a:cs typeface="Tahoma"/>
              </a:rPr>
              <a:t> </a:t>
            </a:r>
            <a:r>
              <a:rPr sz="1250" spc="-50" dirty="0">
                <a:solidFill>
                  <a:srgbClr val="09417D"/>
                </a:solidFill>
                <a:latin typeface="Arial MT"/>
                <a:cs typeface="Arial MT"/>
              </a:rPr>
              <a:t>é</a:t>
            </a:r>
            <a:r>
              <a:rPr sz="1200" spc="-50" dirty="0">
                <a:solidFill>
                  <a:srgbClr val="09417D"/>
                </a:solidFill>
                <a:latin typeface="Tahoma"/>
                <a:cs typeface="Tahoma"/>
              </a:rPr>
              <a:t>tu</a:t>
            </a:r>
            <a:r>
              <a:rPr sz="1250" spc="-50" dirty="0">
                <a:solidFill>
                  <a:srgbClr val="09417D"/>
                </a:solidFill>
                <a:latin typeface="Arial MT"/>
                <a:cs typeface="Arial MT"/>
              </a:rPr>
              <a:t>de</a:t>
            </a:r>
            <a:r>
              <a:rPr sz="1200" spc="-50" dirty="0">
                <a:solidFill>
                  <a:srgbClr val="09417D"/>
                </a:solidFill>
                <a:latin typeface="Tahoma"/>
                <a:cs typeface="Tahoma"/>
              </a:rPr>
              <a:t>s</a:t>
            </a:r>
            <a:r>
              <a:rPr sz="1200" spc="-35" dirty="0">
                <a:solidFill>
                  <a:srgbClr val="09417D"/>
                </a:solidFill>
                <a:latin typeface="Tahoma"/>
                <a:cs typeface="Tahoma"/>
              </a:rPr>
              <a:t> </a:t>
            </a:r>
            <a:r>
              <a:rPr sz="1250" spc="-50" dirty="0">
                <a:solidFill>
                  <a:srgbClr val="09417D"/>
                </a:solidFill>
                <a:latin typeface="Arial MT"/>
                <a:cs typeface="Arial MT"/>
              </a:rPr>
              <a:t>e</a:t>
            </a:r>
            <a:r>
              <a:rPr sz="1200" spc="-50" dirty="0">
                <a:solidFill>
                  <a:srgbClr val="09417D"/>
                </a:solidFill>
                <a:latin typeface="Tahoma"/>
                <a:cs typeface="Tahoma"/>
              </a:rPr>
              <a:t>t</a:t>
            </a:r>
            <a:r>
              <a:rPr sz="1200" spc="-35" dirty="0">
                <a:solidFill>
                  <a:srgbClr val="09417D"/>
                </a:solidFill>
                <a:latin typeface="Tahoma"/>
                <a:cs typeface="Tahoma"/>
              </a:rPr>
              <a:t> </a:t>
            </a:r>
            <a:r>
              <a:rPr sz="1250" spc="-100" dirty="0">
                <a:solidFill>
                  <a:srgbClr val="09417D"/>
                </a:solidFill>
                <a:latin typeface="Arial MT"/>
                <a:cs typeface="Arial MT"/>
              </a:rPr>
              <a:t>à</a:t>
            </a:r>
            <a:r>
              <a:rPr sz="1250" spc="-15" dirty="0">
                <a:solidFill>
                  <a:srgbClr val="09417D"/>
                </a:solidFill>
                <a:latin typeface="Arial MT"/>
                <a:cs typeface="Arial MT"/>
              </a:rPr>
              <a:t> </a:t>
            </a:r>
            <a:r>
              <a:rPr sz="1250" spc="-20" dirty="0">
                <a:solidFill>
                  <a:srgbClr val="09417D"/>
                </a:solidFill>
                <a:latin typeface="Arial MT"/>
                <a:cs typeface="Arial MT"/>
              </a:rPr>
              <a:t>la</a:t>
            </a:r>
            <a:r>
              <a:rPr sz="1250" spc="-10" dirty="0">
                <a:solidFill>
                  <a:srgbClr val="09417D"/>
                </a:solidFill>
                <a:latin typeface="Arial MT"/>
                <a:cs typeface="Arial MT"/>
              </a:rPr>
              <a:t> </a:t>
            </a:r>
            <a:r>
              <a:rPr sz="1200" spc="-40" dirty="0">
                <a:solidFill>
                  <a:srgbClr val="09417D"/>
                </a:solidFill>
                <a:latin typeface="Tahoma"/>
                <a:cs typeface="Tahoma"/>
              </a:rPr>
              <a:t>v</a:t>
            </a:r>
            <a:r>
              <a:rPr sz="1250" spc="-40" dirty="0">
                <a:solidFill>
                  <a:srgbClr val="09417D"/>
                </a:solidFill>
                <a:latin typeface="Arial MT"/>
                <a:cs typeface="Arial MT"/>
              </a:rPr>
              <a:t>ie</a:t>
            </a:r>
            <a:r>
              <a:rPr sz="1250" spc="-10" dirty="0">
                <a:solidFill>
                  <a:srgbClr val="09417D"/>
                </a:solidFill>
                <a:latin typeface="Arial MT"/>
                <a:cs typeface="Arial MT"/>
              </a:rPr>
              <a:t> </a:t>
            </a:r>
            <a:r>
              <a:rPr sz="1200" spc="-30" dirty="0">
                <a:solidFill>
                  <a:srgbClr val="09417D"/>
                </a:solidFill>
                <a:latin typeface="Tahoma"/>
                <a:cs typeface="Tahoma"/>
              </a:rPr>
              <a:t>u</a:t>
            </a:r>
            <a:r>
              <a:rPr sz="1250" spc="-30" dirty="0">
                <a:solidFill>
                  <a:srgbClr val="09417D"/>
                </a:solidFill>
                <a:latin typeface="Arial MT"/>
                <a:cs typeface="Arial MT"/>
              </a:rPr>
              <a:t>ni</a:t>
            </a:r>
            <a:r>
              <a:rPr sz="1200" spc="-30" dirty="0">
                <a:solidFill>
                  <a:srgbClr val="09417D"/>
                </a:solidFill>
                <a:latin typeface="Tahoma"/>
                <a:cs typeface="Tahoma"/>
              </a:rPr>
              <a:t>v</a:t>
            </a:r>
            <a:r>
              <a:rPr sz="1250" spc="-30" dirty="0">
                <a:solidFill>
                  <a:srgbClr val="09417D"/>
                </a:solidFill>
                <a:latin typeface="Arial MT"/>
                <a:cs typeface="Arial MT"/>
              </a:rPr>
              <a:t>e</a:t>
            </a:r>
            <a:r>
              <a:rPr sz="1200" spc="-30" dirty="0">
                <a:solidFill>
                  <a:srgbClr val="09417D"/>
                </a:solidFill>
                <a:latin typeface="Tahoma"/>
                <a:cs typeface="Tahoma"/>
              </a:rPr>
              <a:t>rs</a:t>
            </a:r>
            <a:r>
              <a:rPr sz="1250" spc="-30" dirty="0">
                <a:solidFill>
                  <a:srgbClr val="09417D"/>
                </a:solidFill>
                <a:latin typeface="Arial MT"/>
                <a:cs typeface="Arial MT"/>
              </a:rPr>
              <a:t>i</a:t>
            </a:r>
            <a:r>
              <a:rPr sz="1200" spc="-30" dirty="0">
                <a:solidFill>
                  <a:srgbClr val="09417D"/>
                </a:solidFill>
                <a:latin typeface="Tahoma"/>
                <a:cs typeface="Tahoma"/>
              </a:rPr>
              <a:t>t</a:t>
            </a:r>
            <a:r>
              <a:rPr sz="1250" spc="-30" dirty="0">
                <a:solidFill>
                  <a:srgbClr val="09417D"/>
                </a:solidFill>
                <a:latin typeface="Arial MT"/>
                <a:cs typeface="Arial MT"/>
              </a:rPr>
              <a:t>ai</a:t>
            </a:r>
            <a:r>
              <a:rPr sz="1200" spc="-30" dirty="0">
                <a:solidFill>
                  <a:srgbClr val="09417D"/>
                </a:solidFill>
                <a:latin typeface="Tahoma"/>
                <a:cs typeface="Tahoma"/>
              </a:rPr>
              <a:t>r</a:t>
            </a:r>
            <a:r>
              <a:rPr sz="1250" spc="-30" dirty="0">
                <a:solidFill>
                  <a:srgbClr val="09417D"/>
                </a:solidFill>
                <a:latin typeface="Arial MT"/>
                <a:cs typeface="Arial MT"/>
              </a:rPr>
              <a:t>e</a:t>
            </a:r>
            <a:r>
              <a:rPr sz="1250" spc="-15" dirty="0">
                <a:solidFill>
                  <a:srgbClr val="09417D"/>
                </a:solidFill>
                <a:latin typeface="Arial MT"/>
                <a:cs typeface="Arial MT"/>
              </a:rPr>
              <a:t> </a:t>
            </a:r>
            <a:r>
              <a:rPr sz="1250" spc="-35" dirty="0">
                <a:solidFill>
                  <a:srgbClr val="09417D"/>
                </a:solidFill>
                <a:latin typeface="Arial MT"/>
                <a:cs typeface="Arial MT"/>
              </a:rPr>
              <a:t>Cle</a:t>
            </a:r>
            <a:r>
              <a:rPr sz="1200" spc="-35" dirty="0">
                <a:solidFill>
                  <a:srgbClr val="09417D"/>
                </a:solidFill>
                <a:latin typeface="Tahoma"/>
                <a:cs typeface="Tahoma"/>
              </a:rPr>
              <a:t>r</a:t>
            </a:r>
            <a:r>
              <a:rPr sz="1250" spc="-35" dirty="0">
                <a:solidFill>
                  <a:srgbClr val="09417D"/>
                </a:solidFill>
                <a:latin typeface="Arial MT"/>
                <a:cs typeface="Arial MT"/>
              </a:rPr>
              <a:t>mon</a:t>
            </a:r>
            <a:r>
              <a:rPr sz="1200" spc="-35" dirty="0">
                <a:solidFill>
                  <a:srgbClr val="09417D"/>
                </a:solidFill>
                <a:latin typeface="Tahoma"/>
                <a:cs typeface="Tahoma"/>
              </a:rPr>
              <a:t>t </a:t>
            </a:r>
            <a:r>
              <a:rPr sz="1250" spc="-55" dirty="0">
                <a:solidFill>
                  <a:srgbClr val="09417D"/>
                </a:solidFill>
                <a:latin typeface="Arial MT"/>
                <a:cs typeface="Arial MT"/>
              </a:rPr>
              <a:t>A</a:t>
            </a:r>
            <a:r>
              <a:rPr sz="1200" spc="-55" dirty="0">
                <a:solidFill>
                  <a:srgbClr val="09417D"/>
                </a:solidFill>
                <a:latin typeface="Tahoma"/>
                <a:cs typeface="Tahoma"/>
              </a:rPr>
              <a:t>uv</a:t>
            </a:r>
            <a:r>
              <a:rPr sz="1250" spc="-55" dirty="0">
                <a:solidFill>
                  <a:srgbClr val="09417D"/>
                </a:solidFill>
                <a:latin typeface="Arial MT"/>
                <a:cs typeface="Arial MT"/>
              </a:rPr>
              <a:t>e</a:t>
            </a:r>
            <a:r>
              <a:rPr sz="1200" spc="-55" dirty="0">
                <a:solidFill>
                  <a:srgbClr val="09417D"/>
                </a:solidFill>
                <a:latin typeface="Tahoma"/>
                <a:cs typeface="Tahoma"/>
              </a:rPr>
              <a:t>r</a:t>
            </a:r>
            <a:r>
              <a:rPr sz="1250" spc="-55" dirty="0">
                <a:solidFill>
                  <a:srgbClr val="09417D"/>
                </a:solidFill>
                <a:latin typeface="Arial MT"/>
                <a:cs typeface="Arial MT"/>
              </a:rPr>
              <a:t>gne</a:t>
            </a:r>
            <a:r>
              <a:rPr sz="1250" spc="-15" dirty="0">
                <a:solidFill>
                  <a:srgbClr val="09417D"/>
                </a:solidFill>
                <a:latin typeface="Arial MT"/>
                <a:cs typeface="Arial MT"/>
              </a:rPr>
              <a:t> </a:t>
            </a:r>
            <a:r>
              <a:rPr sz="1250" spc="-90" dirty="0">
                <a:solidFill>
                  <a:srgbClr val="09417D"/>
                </a:solidFill>
                <a:latin typeface="Arial MT"/>
                <a:cs typeface="Arial MT"/>
              </a:rPr>
              <a:t>INP</a:t>
            </a:r>
            <a:r>
              <a:rPr sz="1250" spc="-10"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sz="1250" spc="-40" dirty="0">
                <a:solidFill>
                  <a:srgbClr val="09417D"/>
                </a:solidFill>
                <a:latin typeface="Arial MT"/>
                <a:cs typeface="Arial MT"/>
              </a:rPr>
              <a:t>Vincen</a:t>
            </a:r>
            <a:r>
              <a:rPr sz="1200" spc="-40" dirty="0">
                <a:solidFill>
                  <a:srgbClr val="09417D"/>
                </a:solidFill>
                <a:latin typeface="Tahoma"/>
                <a:cs typeface="Tahoma"/>
              </a:rPr>
              <a:t>t </a:t>
            </a:r>
            <a:r>
              <a:rPr sz="1250" spc="-10" dirty="0">
                <a:solidFill>
                  <a:srgbClr val="09417D"/>
                </a:solidFill>
                <a:latin typeface="Arial MT"/>
                <a:cs typeface="Arial MT"/>
              </a:rPr>
              <a:t>BARRA</a:t>
            </a:r>
            <a:endParaRPr sz="1250" dirty="0">
              <a:latin typeface="Arial MT"/>
              <a:cs typeface="Arial MT"/>
            </a:endParaRPr>
          </a:p>
          <a:p>
            <a:pPr marL="12700">
              <a:lnSpc>
                <a:spcPts val="1345"/>
              </a:lnSpc>
            </a:pPr>
            <a:r>
              <a:rPr sz="1250" spc="-35" dirty="0">
                <a:solidFill>
                  <a:srgbClr val="09417D"/>
                </a:solidFill>
                <a:latin typeface="Arial MT"/>
                <a:cs typeface="Arial MT"/>
              </a:rPr>
              <a:t>Di</a:t>
            </a:r>
            <a:r>
              <a:rPr sz="1200" spc="-35" dirty="0">
                <a:solidFill>
                  <a:srgbClr val="09417D"/>
                </a:solidFill>
                <a:latin typeface="Tahoma"/>
                <a:cs typeface="Tahoma"/>
              </a:rPr>
              <a:t>r</a:t>
            </a:r>
            <a:r>
              <a:rPr sz="1250" spc="-35" dirty="0">
                <a:solidFill>
                  <a:srgbClr val="09417D"/>
                </a:solidFill>
                <a:latin typeface="Arial MT"/>
                <a:cs typeface="Arial MT"/>
              </a:rPr>
              <a:t>ec</a:t>
            </a:r>
            <a:r>
              <a:rPr sz="1200" spc="-35" dirty="0">
                <a:solidFill>
                  <a:srgbClr val="09417D"/>
                </a:solidFill>
                <a:latin typeface="Tahoma"/>
                <a:cs typeface="Tahoma"/>
              </a:rPr>
              <a:t>t</a:t>
            </a:r>
            <a:r>
              <a:rPr sz="1250" spc="-35" dirty="0">
                <a:solidFill>
                  <a:srgbClr val="09417D"/>
                </a:solidFill>
                <a:latin typeface="Arial MT"/>
                <a:cs typeface="Arial MT"/>
              </a:rPr>
              <a:t>e</a:t>
            </a:r>
            <a:r>
              <a:rPr sz="1200" spc="-35" dirty="0">
                <a:solidFill>
                  <a:srgbClr val="09417D"/>
                </a:solidFill>
                <a:latin typeface="Tahoma"/>
                <a:cs typeface="Tahoma"/>
              </a:rPr>
              <a:t>ur</a:t>
            </a:r>
            <a:r>
              <a:rPr sz="1200" spc="-50" dirty="0">
                <a:solidFill>
                  <a:srgbClr val="09417D"/>
                </a:solidFill>
                <a:latin typeface="Tahoma"/>
                <a:cs typeface="Tahoma"/>
              </a:rPr>
              <a:t> </a:t>
            </a:r>
            <a:r>
              <a:rPr sz="1250" spc="-70" dirty="0">
                <a:solidFill>
                  <a:srgbClr val="09417D"/>
                </a:solidFill>
                <a:latin typeface="Arial MT"/>
                <a:cs typeface="Arial MT"/>
              </a:rPr>
              <a:t>de</a:t>
            </a:r>
            <a:r>
              <a:rPr sz="1250" spc="-20" dirty="0">
                <a:solidFill>
                  <a:srgbClr val="09417D"/>
                </a:solidFill>
                <a:latin typeface="Arial MT"/>
                <a:cs typeface="Arial MT"/>
              </a:rPr>
              <a:t> </a:t>
            </a:r>
            <a:r>
              <a:rPr sz="1250" dirty="0">
                <a:solidFill>
                  <a:srgbClr val="09417D"/>
                </a:solidFill>
                <a:latin typeface="Arial MT"/>
                <a:cs typeface="Arial MT"/>
              </a:rPr>
              <a:t>l'ED</a:t>
            </a:r>
            <a:r>
              <a:rPr sz="1250" spc="-25" dirty="0">
                <a:solidFill>
                  <a:srgbClr val="09417D"/>
                </a:solidFill>
                <a:latin typeface="Arial MT"/>
                <a:cs typeface="Arial MT"/>
              </a:rPr>
              <a:t> </a:t>
            </a:r>
            <a:r>
              <a:rPr sz="1250" spc="-130" dirty="0">
                <a:solidFill>
                  <a:srgbClr val="09417D"/>
                </a:solidFill>
                <a:latin typeface="Arial MT"/>
                <a:cs typeface="Arial MT"/>
              </a:rPr>
              <a:t>SPI</a:t>
            </a:r>
            <a:r>
              <a:rPr sz="1250" spc="-20" dirty="0">
                <a:solidFill>
                  <a:srgbClr val="09417D"/>
                </a:solidFill>
                <a:latin typeface="Arial MT"/>
                <a:cs typeface="Arial MT"/>
              </a:rPr>
              <a:t> </a:t>
            </a:r>
            <a:r>
              <a:rPr sz="1250" dirty="0">
                <a:solidFill>
                  <a:srgbClr val="09417D"/>
                </a:solidFill>
                <a:latin typeface="Arial MT"/>
                <a:cs typeface="Arial MT"/>
              </a:rPr>
              <a:t>:</a:t>
            </a:r>
            <a:r>
              <a:rPr sz="1250" spc="-25" dirty="0">
                <a:solidFill>
                  <a:srgbClr val="09417D"/>
                </a:solidFill>
                <a:latin typeface="Arial MT"/>
                <a:cs typeface="Arial MT"/>
              </a:rPr>
              <a:t> </a:t>
            </a:r>
            <a:r>
              <a:rPr sz="1250" spc="-40" dirty="0" err="1">
                <a:solidFill>
                  <a:srgbClr val="09417D"/>
                </a:solidFill>
                <a:latin typeface="Arial MT"/>
                <a:cs typeface="Arial MT"/>
              </a:rPr>
              <a:t>Yo</a:t>
            </a:r>
            <a:r>
              <a:rPr sz="1200" spc="-40" dirty="0" err="1">
                <a:solidFill>
                  <a:srgbClr val="09417D"/>
                </a:solidFill>
                <a:latin typeface="Tahoma"/>
                <a:cs typeface="Tahoma"/>
              </a:rPr>
              <a:t>u</a:t>
            </a:r>
            <a:r>
              <a:rPr sz="1250" spc="-40" dirty="0" err="1">
                <a:solidFill>
                  <a:srgbClr val="09417D"/>
                </a:solidFill>
                <a:latin typeface="Arial MT"/>
                <a:cs typeface="Arial MT"/>
              </a:rPr>
              <a:t>cef</a:t>
            </a:r>
            <a:r>
              <a:rPr sz="1250" spc="-20" dirty="0">
                <a:solidFill>
                  <a:srgbClr val="09417D"/>
                </a:solidFill>
                <a:latin typeface="Arial MT"/>
                <a:cs typeface="Arial MT"/>
              </a:rPr>
              <a:t> </a:t>
            </a:r>
            <a:r>
              <a:rPr sz="1250" spc="-10" dirty="0">
                <a:solidFill>
                  <a:srgbClr val="09417D"/>
                </a:solidFill>
                <a:latin typeface="Arial MT"/>
                <a:cs typeface="Arial MT"/>
              </a:rPr>
              <a:t>MEZOUA</a:t>
            </a:r>
            <a:r>
              <a:rPr lang="fr-FR" sz="1250" spc="-10" dirty="0">
                <a:solidFill>
                  <a:srgbClr val="09417D"/>
                </a:solidFill>
                <a:latin typeface="Arial MT"/>
                <a:cs typeface="Arial MT"/>
              </a:rPr>
              <a:t>R</a:t>
            </a:r>
          </a:p>
          <a:p>
            <a:pPr marL="12700">
              <a:lnSpc>
                <a:spcPts val="1345"/>
              </a:lnSpc>
            </a:pPr>
            <a:r>
              <a:rPr lang="fr-FR" sz="1250" spc="-10" dirty="0">
                <a:solidFill>
                  <a:srgbClr val="09417D"/>
                </a:solidFill>
                <a:latin typeface="Arial MT"/>
                <a:cs typeface="Arial MT"/>
              </a:rPr>
              <a:t>Directeur du CROUS : Philippe NEGRIER représenté par Cécile FAUCHEUX</a:t>
            </a:r>
            <a:endParaRPr lang="fr-FR" sz="1250" spc="-105" dirty="0">
              <a:solidFill>
                <a:srgbClr val="09417D"/>
              </a:solidFill>
              <a:latin typeface="Arial MT"/>
              <a:cs typeface="Arial MT"/>
            </a:endParaRPr>
          </a:p>
          <a:p>
            <a:pPr marL="12700" marR="7578725">
              <a:lnSpc>
                <a:spcPts val="1420"/>
              </a:lnSpc>
              <a:spcBef>
                <a:spcPts val="75"/>
              </a:spcBef>
            </a:pPr>
            <a:r>
              <a:rPr sz="1250" spc="-125" dirty="0">
                <a:solidFill>
                  <a:srgbClr val="09417D"/>
                </a:solidFill>
                <a:latin typeface="Arial MT"/>
                <a:cs typeface="Arial MT"/>
              </a:rPr>
              <a:t>DGS</a:t>
            </a:r>
            <a:r>
              <a:rPr sz="1250" spc="-10" dirty="0">
                <a:solidFill>
                  <a:srgbClr val="09417D"/>
                </a:solidFill>
                <a:latin typeface="Arial MT"/>
                <a:cs typeface="Arial MT"/>
              </a:rPr>
              <a:t> </a:t>
            </a:r>
            <a:r>
              <a:rPr sz="1250" spc="-35" dirty="0">
                <a:solidFill>
                  <a:srgbClr val="09417D"/>
                </a:solidFill>
                <a:latin typeface="Arial MT"/>
                <a:cs typeface="Arial MT"/>
              </a:rPr>
              <a:t>Cle</a:t>
            </a:r>
            <a:r>
              <a:rPr sz="1200" spc="-35" dirty="0">
                <a:solidFill>
                  <a:srgbClr val="09417D"/>
                </a:solidFill>
                <a:latin typeface="Tahoma"/>
                <a:cs typeface="Tahoma"/>
              </a:rPr>
              <a:t>r</a:t>
            </a:r>
            <a:r>
              <a:rPr sz="1250" spc="-35" dirty="0">
                <a:solidFill>
                  <a:srgbClr val="09417D"/>
                </a:solidFill>
                <a:latin typeface="Arial MT"/>
                <a:cs typeface="Arial MT"/>
              </a:rPr>
              <a:t>mon</a:t>
            </a:r>
            <a:r>
              <a:rPr sz="1200" spc="-35" dirty="0">
                <a:solidFill>
                  <a:srgbClr val="09417D"/>
                </a:solidFill>
                <a:latin typeface="Tahoma"/>
                <a:cs typeface="Tahoma"/>
              </a:rPr>
              <a:t>t </a:t>
            </a:r>
            <a:r>
              <a:rPr sz="1250" spc="-55" dirty="0">
                <a:solidFill>
                  <a:srgbClr val="09417D"/>
                </a:solidFill>
                <a:latin typeface="Arial MT"/>
                <a:cs typeface="Arial MT"/>
              </a:rPr>
              <a:t>A</a:t>
            </a:r>
            <a:r>
              <a:rPr sz="1200" spc="-55" dirty="0">
                <a:solidFill>
                  <a:srgbClr val="09417D"/>
                </a:solidFill>
                <a:latin typeface="Tahoma"/>
                <a:cs typeface="Tahoma"/>
              </a:rPr>
              <a:t>uv</a:t>
            </a:r>
            <a:r>
              <a:rPr sz="1250" spc="-55" dirty="0">
                <a:solidFill>
                  <a:srgbClr val="09417D"/>
                </a:solidFill>
                <a:latin typeface="Arial MT"/>
                <a:cs typeface="Arial MT"/>
              </a:rPr>
              <a:t>e</a:t>
            </a:r>
            <a:r>
              <a:rPr sz="1200" spc="-55" dirty="0">
                <a:solidFill>
                  <a:srgbClr val="09417D"/>
                </a:solidFill>
                <a:latin typeface="Tahoma"/>
                <a:cs typeface="Tahoma"/>
              </a:rPr>
              <a:t>r</a:t>
            </a:r>
            <a:r>
              <a:rPr sz="1250" spc="-55" dirty="0">
                <a:solidFill>
                  <a:srgbClr val="09417D"/>
                </a:solidFill>
                <a:latin typeface="Arial MT"/>
                <a:cs typeface="Arial MT"/>
              </a:rPr>
              <a:t>gne</a:t>
            </a:r>
            <a:r>
              <a:rPr sz="1250" spc="-10" dirty="0">
                <a:solidFill>
                  <a:srgbClr val="09417D"/>
                </a:solidFill>
                <a:latin typeface="Arial MT"/>
                <a:cs typeface="Arial MT"/>
              </a:rPr>
              <a:t> </a:t>
            </a:r>
            <a:r>
              <a:rPr sz="1250" spc="-90" dirty="0">
                <a:solidFill>
                  <a:srgbClr val="09417D"/>
                </a:solidFill>
                <a:latin typeface="Arial MT"/>
                <a:cs typeface="Arial MT"/>
              </a:rPr>
              <a:t>INP</a:t>
            </a:r>
            <a:r>
              <a:rPr sz="1250" spc="-10"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sz="1250" spc="-35" dirty="0">
                <a:solidFill>
                  <a:srgbClr val="09417D"/>
                </a:solidFill>
                <a:latin typeface="Arial MT"/>
                <a:cs typeface="Arial MT"/>
              </a:rPr>
              <a:t>F</a:t>
            </a:r>
            <a:r>
              <a:rPr sz="1200" spc="-35" dirty="0">
                <a:solidFill>
                  <a:srgbClr val="09417D"/>
                </a:solidFill>
                <a:latin typeface="Tahoma"/>
                <a:cs typeface="Tahoma"/>
              </a:rPr>
              <a:t>r</a:t>
            </a:r>
            <a:r>
              <a:rPr sz="1250" spc="-35" dirty="0">
                <a:solidFill>
                  <a:srgbClr val="09417D"/>
                </a:solidFill>
                <a:latin typeface="Arial MT"/>
                <a:cs typeface="Arial MT"/>
              </a:rPr>
              <a:t>édé</a:t>
            </a:r>
            <a:r>
              <a:rPr sz="1200" spc="-35" dirty="0">
                <a:solidFill>
                  <a:srgbClr val="09417D"/>
                </a:solidFill>
                <a:latin typeface="Tahoma"/>
                <a:cs typeface="Tahoma"/>
              </a:rPr>
              <a:t>r</a:t>
            </a:r>
            <a:r>
              <a:rPr sz="1250" spc="-35" dirty="0">
                <a:solidFill>
                  <a:srgbClr val="09417D"/>
                </a:solidFill>
                <a:latin typeface="Arial MT"/>
                <a:cs typeface="Arial MT"/>
              </a:rPr>
              <a:t>ic</a:t>
            </a:r>
            <a:r>
              <a:rPr sz="1250" spc="-10" dirty="0">
                <a:solidFill>
                  <a:srgbClr val="09417D"/>
                </a:solidFill>
                <a:latin typeface="Arial MT"/>
                <a:cs typeface="Arial MT"/>
              </a:rPr>
              <a:t> </a:t>
            </a:r>
            <a:r>
              <a:rPr sz="1250" spc="-110" dirty="0">
                <a:solidFill>
                  <a:srgbClr val="09417D"/>
                </a:solidFill>
                <a:latin typeface="Arial MT"/>
                <a:cs typeface="Arial MT"/>
              </a:rPr>
              <a:t>LAURENT</a:t>
            </a:r>
            <a:endParaRPr sz="1250" dirty="0">
              <a:latin typeface="Arial MT"/>
              <a:cs typeface="Arial MT"/>
            </a:endParaRPr>
          </a:p>
          <a:p>
            <a:pPr marL="12700">
              <a:lnSpc>
                <a:spcPts val="1395"/>
              </a:lnSpc>
            </a:pPr>
            <a:r>
              <a:rPr sz="1250" spc="-70" dirty="0">
                <a:solidFill>
                  <a:srgbClr val="09417D"/>
                </a:solidFill>
                <a:latin typeface="Arial MT"/>
                <a:cs typeface="Arial MT"/>
              </a:rPr>
              <a:t>Agen</a:t>
            </a:r>
            <a:r>
              <a:rPr sz="1200" spc="-70" dirty="0">
                <a:solidFill>
                  <a:srgbClr val="09417D"/>
                </a:solidFill>
                <a:latin typeface="Tahoma"/>
                <a:cs typeface="Tahoma"/>
              </a:rPr>
              <a:t>t</a:t>
            </a:r>
            <a:r>
              <a:rPr sz="1200" spc="-40" dirty="0">
                <a:solidFill>
                  <a:srgbClr val="09417D"/>
                </a:solidFill>
                <a:latin typeface="Tahoma"/>
                <a:cs typeface="Tahoma"/>
              </a:rPr>
              <a:t> </a:t>
            </a:r>
            <a:r>
              <a:rPr sz="1250" spc="-45" dirty="0">
                <a:solidFill>
                  <a:srgbClr val="09417D"/>
                </a:solidFill>
                <a:latin typeface="Arial MT"/>
                <a:cs typeface="Arial MT"/>
              </a:rPr>
              <a:t>Comp</a:t>
            </a:r>
            <a:r>
              <a:rPr sz="1200" spc="-45" dirty="0">
                <a:solidFill>
                  <a:srgbClr val="09417D"/>
                </a:solidFill>
                <a:latin typeface="Tahoma"/>
                <a:cs typeface="Tahoma"/>
              </a:rPr>
              <a:t>t</a:t>
            </a:r>
            <a:r>
              <a:rPr sz="1250" spc="-45" dirty="0">
                <a:solidFill>
                  <a:srgbClr val="09417D"/>
                </a:solidFill>
                <a:latin typeface="Arial MT"/>
                <a:cs typeface="Arial MT"/>
              </a:rPr>
              <a:t>able</a:t>
            </a:r>
            <a:r>
              <a:rPr sz="1250" spc="-10" dirty="0">
                <a:solidFill>
                  <a:srgbClr val="09417D"/>
                </a:solidFill>
                <a:latin typeface="Arial MT"/>
                <a:cs typeface="Arial MT"/>
              </a:rPr>
              <a:t> </a:t>
            </a:r>
            <a:r>
              <a:rPr sz="1250" spc="-35" dirty="0">
                <a:solidFill>
                  <a:srgbClr val="09417D"/>
                </a:solidFill>
                <a:latin typeface="Arial MT"/>
                <a:cs typeface="Arial MT"/>
              </a:rPr>
              <a:t>Cle</a:t>
            </a:r>
            <a:r>
              <a:rPr sz="1200" spc="-35" dirty="0">
                <a:solidFill>
                  <a:srgbClr val="09417D"/>
                </a:solidFill>
                <a:latin typeface="Tahoma"/>
                <a:cs typeface="Tahoma"/>
              </a:rPr>
              <a:t>r</a:t>
            </a:r>
            <a:r>
              <a:rPr sz="1250" spc="-35" dirty="0">
                <a:solidFill>
                  <a:srgbClr val="09417D"/>
                </a:solidFill>
                <a:latin typeface="Arial MT"/>
                <a:cs typeface="Arial MT"/>
              </a:rPr>
              <a:t>mon</a:t>
            </a:r>
            <a:r>
              <a:rPr sz="1200" spc="-35" dirty="0">
                <a:solidFill>
                  <a:srgbClr val="09417D"/>
                </a:solidFill>
                <a:latin typeface="Tahoma"/>
                <a:cs typeface="Tahoma"/>
              </a:rPr>
              <a:t>t </a:t>
            </a:r>
            <a:r>
              <a:rPr sz="1250" spc="-55" dirty="0">
                <a:solidFill>
                  <a:srgbClr val="09417D"/>
                </a:solidFill>
                <a:latin typeface="Arial MT"/>
                <a:cs typeface="Arial MT"/>
              </a:rPr>
              <a:t>A</a:t>
            </a:r>
            <a:r>
              <a:rPr sz="1200" spc="-55" dirty="0">
                <a:solidFill>
                  <a:srgbClr val="09417D"/>
                </a:solidFill>
                <a:latin typeface="Tahoma"/>
                <a:cs typeface="Tahoma"/>
              </a:rPr>
              <a:t>uv</a:t>
            </a:r>
            <a:r>
              <a:rPr sz="1250" spc="-55" dirty="0">
                <a:solidFill>
                  <a:srgbClr val="09417D"/>
                </a:solidFill>
                <a:latin typeface="Arial MT"/>
                <a:cs typeface="Arial MT"/>
              </a:rPr>
              <a:t>e</a:t>
            </a:r>
            <a:r>
              <a:rPr sz="1200" spc="-55" dirty="0">
                <a:solidFill>
                  <a:srgbClr val="09417D"/>
                </a:solidFill>
                <a:latin typeface="Tahoma"/>
                <a:cs typeface="Tahoma"/>
              </a:rPr>
              <a:t>r</a:t>
            </a:r>
            <a:r>
              <a:rPr sz="1250" spc="-55" dirty="0">
                <a:solidFill>
                  <a:srgbClr val="09417D"/>
                </a:solidFill>
                <a:latin typeface="Arial MT"/>
                <a:cs typeface="Arial MT"/>
              </a:rPr>
              <a:t>gne</a:t>
            </a:r>
            <a:r>
              <a:rPr sz="1250" spc="-10" dirty="0">
                <a:solidFill>
                  <a:srgbClr val="09417D"/>
                </a:solidFill>
                <a:latin typeface="Arial MT"/>
                <a:cs typeface="Arial MT"/>
              </a:rPr>
              <a:t> </a:t>
            </a:r>
            <a:r>
              <a:rPr sz="1250" spc="-90" dirty="0">
                <a:solidFill>
                  <a:srgbClr val="09417D"/>
                </a:solidFill>
                <a:latin typeface="Arial MT"/>
                <a:cs typeface="Arial MT"/>
              </a:rPr>
              <a:t>INP</a:t>
            </a:r>
            <a:r>
              <a:rPr sz="1250" spc="-10" dirty="0">
                <a:solidFill>
                  <a:srgbClr val="09417D"/>
                </a:solidFill>
                <a:latin typeface="Arial MT"/>
                <a:cs typeface="Arial MT"/>
              </a:rPr>
              <a:t> </a:t>
            </a:r>
            <a:r>
              <a:rPr sz="1250" dirty="0">
                <a:solidFill>
                  <a:srgbClr val="09417D"/>
                </a:solidFill>
                <a:latin typeface="Arial MT"/>
                <a:cs typeface="Arial MT"/>
              </a:rPr>
              <a:t>:</a:t>
            </a:r>
            <a:r>
              <a:rPr sz="1250" spc="-10" dirty="0">
                <a:solidFill>
                  <a:srgbClr val="09417D"/>
                </a:solidFill>
                <a:latin typeface="Arial MT"/>
                <a:cs typeface="Arial MT"/>
              </a:rPr>
              <a:t> </a:t>
            </a:r>
            <a:r>
              <a:rPr sz="1250" spc="-25" dirty="0">
                <a:solidFill>
                  <a:srgbClr val="09417D"/>
                </a:solidFill>
                <a:latin typeface="Arial MT"/>
                <a:cs typeface="Arial MT"/>
              </a:rPr>
              <a:t>C</a:t>
            </a:r>
            <a:r>
              <a:rPr lang="fr-FR" sz="1250" spc="-25" dirty="0" err="1">
                <a:solidFill>
                  <a:srgbClr val="09417D"/>
                </a:solidFill>
                <a:latin typeface="Arial MT"/>
                <a:cs typeface="Arial MT"/>
              </a:rPr>
              <a:t>atherine</a:t>
            </a:r>
            <a:r>
              <a:rPr lang="fr-FR" sz="1250" spc="-25" dirty="0">
                <a:solidFill>
                  <a:srgbClr val="09417D"/>
                </a:solidFill>
                <a:latin typeface="Arial MT"/>
                <a:cs typeface="Arial MT"/>
              </a:rPr>
              <a:t> FONCEL</a:t>
            </a:r>
          </a:p>
          <a:p>
            <a:pPr marL="12700">
              <a:lnSpc>
                <a:spcPts val="1395"/>
              </a:lnSpc>
            </a:pPr>
            <a:r>
              <a:rPr lang="fr-FR" sz="1250" spc="-25" dirty="0">
                <a:solidFill>
                  <a:srgbClr val="09417D"/>
                </a:solidFill>
                <a:latin typeface="Arial MT"/>
                <a:cs typeface="Arial MT"/>
              </a:rPr>
              <a:t>Directrice de la Prépa des INP Clermont Auvergne : Hélène Marian</a:t>
            </a:r>
            <a:endParaRPr sz="1250" dirty="0">
              <a:latin typeface="Arial MT"/>
              <a:cs typeface="Arial MT"/>
            </a:endParaRPr>
          </a:p>
        </p:txBody>
      </p:sp>
      <p:sp>
        <p:nvSpPr>
          <p:cNvPr id="17" name="object 17"/>
          <p:cNvSpPr/>
          <p:nvPr/>
        </p:nvSpPr>
        <p:spPr>
          <a:xfrm>
            <a:off x="1035424" y="7359747"/>
            <a:ext cx="1073150" cy="1112520"/>
          </a:xfrm>
          <a:custGeom>
            <a:avLst/>
            <a:gdLst/>
            <a:ahLst/>
            <a:cxnLst/>
            <a:rect l="l" t="t" r="r" b="b"/>
            <a:pathLst>
              <a:path w="1073150" h="1112520">
                <a:moveTo>
                  <a:pt x="367717" y="1111912"/>
                </a:moveTo>
                <a:lnTo>
                  <a:pt x="315954" y="1110419"/>
                </a:lnTo>
                <a:lnTo>
                  <a:pt x="264401" y="1103667"/>
                </a:lnTo>
                <a:lnTo>
                  <a:pt x="213014" y="1090550"/>
                </a:lnTo>
                <a:lnTo>
                  <a:pt x="164450" y="1070872"/>
                </a:lnTo>
                <a:lnTo>
                  <a:pt x="119958" y="1044509"/>
                </a:lnTo>
                <a:lnTo>
                  <a:pt x="80786" y="1011337"/>
                </a:lnTo>
                <a:lnTo>
                  <a:pt x="48184" y="971229"/>
                </a:lnTo>
                <a:lnTo>
                  <a:pt x="23400" y="924062"/>
                </a:lnTo>
                <a:lnTo>
                  <a:pt x="8840" y="877869"/>
                </a:lnTo>
                <a:lnTo>
                  <a:pt x="1283" y="830797"/>
                </a:lnTo>
                <a:lnTo>
                  <a:pt x="0" y="783284"/>
                </a:lnTo>
                <a:lnTo>
                  <a:pt x="4257" y="735771"/>
                </a:lnTo>
                <a:lnTo>
                  <a:pt x="13323" y="688699"/>
                </a:lnTo>
                <a:lnTo>
                  <a:pt x="26468" y="642506"/>
                </a:lnTo>
                <a:lnTo>
                  <a:pt x="42959" y="597632"/>
                </a:lnTo>
                <a:lnTo>
                  <a:pt x="64510" y="548464"/>
                </a:lnTo>
                <a:lnTo>
                  <a:pt x="88129" y="500355"/>
                </a:lnTo>
                <a:lnTo>
                  <a:pt x="112967" y="452883"/>
                </a:lnTo>
                <a:lnTo>
                  <a:pt x="138175" y="405623"/>
                </a:lnTo>
                <a:lnTo>
                  <a:pt x="162904" y="358151"/>
                </a:lnTo>
                <a:lnTo>
                  <a:pt x="186303" y="310043"/>
                </a:lnTo>
                <a:lnTo>
                  <a:pt x="207523" y="260874"/>
                </a:lnTo>
                <a:lnTo>
                  <a:pt x="222954" y="222505"/>
                </a:lnTo>
                <a:lnTo>
                  <a:pt x="239587" y="184767"/>
                </a:lnTo>
                <a:lnTo>
                  <a:pt x="258959" y="148545"/>
                </a:lnTo>
                <a:lnTo>
                  <a:pt x="282611" y="114722"/>
                </a:lnTo>
                <a:lnTo>
                  <a:pt x="335779" y="63619"/>
                </a:lnTo>
                <a:lnTo>
                  <a:pt x="399738" y="26491"/>
                </a:lnTo>
                <a:lnTo>
                  <a:pt x="469262" y="4911"/>
                </a:lnTo>
                <a:lnTo>
                  <a:pt x="541821" y="0"/>
                </a:lnTo>
                <a:lnTo>
                  <a:pt x="578399" y="4942"/>
                </a:lnTo>
                <a:lnTo>
                  <a:pt x="649784" y="28129"/>
                </a:lnTo>
                <a:lnTo>
                  <a:pt x="727253" y="67459"/>
                </a:lnTo>
                <a:lnTo>
                  <a:pt x="768574" y="95082"/>
                </a:lnTo>
                <a:lnTo>
                  <a:pt x="807522" y="125947"/>
                </a:lnTo>
                <a:lnTo>
                  <a:pt x="844203" y="159581"/>
                </a:lnTo>
                <a:lnTo>
                  <a:pt x="878724" y="195510"/>
                </a:lnTo>
                <a:lnTo>
                  <a:pt x="911190" y="233260"/>
                </a:lnTo>
                <a:lnTo>
                  <a:pt x="941088" y="271370"/>
                </a:lnTo>
                <a:lnTo>
                  <a:pt x="969328" y="310874"/>
                </a:lnTo>
                <a:lnTo>
                  <a:pt x="995349" y="351819"/>
                </a:lnTo>
                <a:lnTo>
                  <a:pt x="1018594" y="394252"/>
                </a:lnTo>
                <a:lnTo>
                  <a:pt x="1038504" y="438221"/>
                </a:lnTo>
                <a:lnTo>
                  <a:pt x="1054521" y="483773"/>
                </a:lnTo>
                <a:lnTo>
                  <a:pt x="1066086" y="530954"/>
                </a:lnTo>
                <a:lnTo>
                  <a:pt x="1072472" y="587561"/>
                </a:lnTo>
                <a:lnTo>
                  <a:pt x="1072831" y="606837"/>
                </a:lnTo>
                <a:lnTo>
                  <a:pt x="1070491" y="645683"/>
                </a:lnTo>
                <a:lnTo>
                  <a:pt x="1064063" y="684067"/>
                </a:lnTo>
                <a:lnTo>
                  <a:pt x="1053419" y="721440"/>
                </a:lnTo>
                <a:lnTo>
                  <a:pt x="1038434" y="757255"/>
                </a:lnTo>
                <a:lnTo>
                  <a:pt x="1017874" y="791980"/>
                </a:lnTo>
                <a:lnTo>
                  <a:pt x="992825" y="823063"/>
                </a:lnTo>
                <a:lnTo>
                  <a:pt x="964109" y="850990"/>
                </a:lnTo>
                <a:lnTo>
                  <a:pt x="932547" y="876243"/>
                </a:lnTo>
                <a:lnTo>
                  <a:pt x="895849" y="902103"/>
                </a:lnTo>
                <a:lnTo>
                  <a:pt x="858162" y="926700"/>
                </a:lnTo>
                <a:lnTo>
                  <a:pt x="819841" y="950372"/>
                </a:lnTo>
                <a:lnTo>
                  <a:pt x="781247" y="973454"/>
                </a:lnTo>
                <a:lnTo>
                  <a:pt x="741859" y="996048"/>
                </a:lnTo>
                <a:lnTo>
                  <a:pt x="701860" y="1017485"/>
                </a:lnTo>
                <a:lnTo>
                  <a:pt x="661144" y="1037448"/>
                </a:lnTo>
                <a:lnTo>
                  <a:pt x="619606" y="1055623"/>
                </a:lnTo>
                <a:lnTo>
                  <a:pt x="571108" y="1073942"/>
                </a:lnTo>
                <a:lnTo>
                  <a:pt x="521383" y="1089162"/>
                </a:lnTo>
                <a:lnTo>
                  <a:pt x="470718" y="1100852"/>
                </a:lnTo>
                <a:lnTo>
                  <a:pt x="419400" y="1108580"/>
                </a:lnTo>
                <a:lnTo>
                  <a:pt x="367717" y="1111912"/>
                </a:lnTo>
                <a:close/>
              </a:path>
            </a:pathLst>
          </a:custGeom>
          <a:solidFill>
            <a:srgbClr val="4586C7">
              <a:alpha val="46669"/>
            </a:srgbClr>
          </a:solidFill>
        </p:spPr>
        <p:txBody>
          <a:bodyPr wrap="square" lIns="0" tIns="0" rIns="0" bIns="0" rtlCol="0"/>
          <a:lstStyle/>
          <a:p>
            <a:endParaRPr/>
          </a:p>
        </p:txBody>
      </p:sp>
      <p:sp>
        <p:nvSpPr>
          <p:cNvPr id="18" name="object 18"/>
          <p:cNvSpPr txBox="1"/>
          <p:nvPr/>
        </p:nvSpPr>
        <p:spPr>
          <a:xfrm>
            <a:off x="1484313" y="9122327"/>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5</a:t>
            </a:r>
            <a:endParaRPr sz="2000">
              <a:latin typeface="Cambria"/>
              <a:cs typeface="Cambria"/>
            </a:endParaRPr>
          </a:p>
        </p:txBody>
      </p:sp>
      <p:sp>
        <p:nvSpPr>
          <p:cNvPr id="19" name="object 19"/>
          <p:cNvSpPr txBox="1"/>
          <p:nvPr/>
        </p:nvSpPr>
        <p:spPr>
          <a:xfrm>
            <a:off x="1484313" y="7748703"/>
            <a:ext cx="177800" cy="329565"/>
          </a:xfrm>
          <a:prstGeom prst="rect">
            <a:avLst/>
          </a:prstGeom>
        </p:spPr>
        <p:txBody>
          <a:bodyPr vert="horz" wrap="square" lIns="0" tIns="11430" rIns="0" bIns="0" rtlCol="0">
            <a:spAutoFit/>
          </a:bodyPr>
          <a:lstStyle/>
          <a:p>
            <a:pPr marL="12700">
              <a:lnSpc>
                <a:spcPct val="100000"/>
              </a:lnSpc>
              <a:spcBef>
                <a:spcPts val="90"/>
              </a:spcBef>
            </a:pPr>
            <a:r>
              <a:rPr sz="2000" b="1" spc="-50" dirty="0">
                <a:solidFill>
                  <a:srgbClr val="FFFFFF"/>
                </a:solidFill>
                <a:latin typeface="Cambria"/>
                <a:cs typeface="Cambria"/>
              </a:rPr>
              <a:t>4</a:t>
            </a:r>
            <a:endParaRPr sz="2000">
              <a:latin typeface="Cambria"/>
              <a:cs typeface="Cambria"/>
            </a:endParaRPr>
          </a:p>
        </p:txBody>
      </p:sp>
      <p:sp>
        <p:nvSpPr>
          <p:cNvPr id="20" name="object 20"/>
          <p:cNvSpPr txBox="1"/>
          <p:nvPr/>
        </p:nvSpPr>
        <p:spPr>
          <a:xfrm>
            <a:off x="2900140" y="7748728"/>
            <a:ext cx="2611755" cy="299720"/>
          </a:xfrm>
          <a:prstGeom prst="rect">
            <a:avLst/>
          </a:prstGeom>
        </p:spPr>
        <p:txBody>
          <a:bodyPr vert="horz" wrap="square" lIns="0" tIns="12700" rIns="0" bIns="0" rtlCol="0">
            <a:spAutoFit/>
          </a:bodyPr>
          <a:lstStyle/>
          <a:p>
            <a:pPr marL="12700">
              <a:lnSpc>
                <a:spcPct val="100000"/>
              </a:lnSpc>
              <a:spcBef>
                <a:spcPts val="100"/>
              </a:spcBef>
            </a:pPr>
            <a:r>
              <a:rPr sz="1800" b="1" spc="114" dirty="0">
                <a:solidFill>
                  <a:srgbClr val="09417D"/>
                </a:solidFill>
                <a:latin typeface="Times New Roman"/>
                <a:cs typeface="Times New Roman"/>
              </a:rPr>
              <a:t>Vice</a:t>
            </a:r>
            <a:r>
              <a:rPr sz="1800" b="1" spc="65" dirty="0">
                <a:solidFill>
                  <a:srgbClr val="09417D"/>
                </a:solidFill>
                <a:latin typeface="Times New Roman"/>
                <a:cs typeface="Times New Roman"/>
              </a:rPr>
              <a:t> </a:t>
            </a:r>
            <a:r>
              <a:rPr sz="1800" b="1" spc="80" dirty="0">
                <a:solidFill>
                  <a:srgbClr val="09417D"/>
                </a:solidFill>
                <a:latin typeface="Times New Roman"/>
                <a:cs typeface="Times New Roman"/>
              </a:rPr>
              <a:t>pr</a:t>
            </a:r>
            <a:r>
              <a:rPr sz="1800" spc="80" dirty="0">
                <a:solidFill>
                  <a:srgbClr val="09417D"/>
                </a:solidFill>
                <a:latin typeface="Arial MT"/>
                <a:cs typeface="Arial MT"/>
              </a:rPr>
              <a:t>é</a:t>
            </a:r>
            <a:r>
              <a:rPr sz="1800" b="1" spc="80" dirty="0">
                <a:solidFill>
                  <a:srgbClr val="09417D"/>
                </a:solidFill>
                <a:latin typeface="Times New Roman"/>
                <a:cs typeface="Times New Roman"/>
              </a:rPr>
              <a:t>sident</a:t>
            </a:r>
            <a:r>
              <a:rPr sz="1800" b="1" spc="65" dirty="0">
                <a:solidFill>
                  <a:srgbClr val="09417D"/>
                </a:solidFill>
                <a:latin typeface="Times New Roman"/>
                <a:cs typeface="Times New Roman"/>
              </a:rPr>
              <a:t> </a:t>
            </a:r>
            <a:r>
              <a:rPr sz="1800" spc="70" dirty="0">
                <a:solidFill>
                  <a:srgbClr val="09417D"/>
                </a:solidFill>
                <a:latin typeface="Arial MT"/>
                <a:cs typeface="Arial MT"/>
              </a:rPr>
              <a:t>é</a:t>
            </a:r>
            <a:r>
              <a:rPr sz="1800" b="1" spc="70" dirty="0">
                <a:solidFill>
                  <a:srgbClr val="09417D"/>
                </a:solidFill>
                <a:latin typeface="Times New Roman"/>
                <a:cs typeface="Times New Roman"/>
              </a:rPr>
              <a:t>tudiant</a:t>
            </a:r>
            <a:endParaRPr sz="18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941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2D4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TotalTime>
  <Words>3579</Words>
  <Application>Microsoft Office PowerPoint</Application>
  <PresentationFormat>Personnalisé</PresentationFormat>
  <Paragraphs>332</Paragraphs>
  <Slides>25</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25</vt:i4>
      </vt:variant>
    </vt:vector>
  </HeadingPairs>
  <TitlesOfParts>
    <vt:vector size="36" baseType="lpstr">
      <vt:lpstr>Arial MT</vt:lpstr>
      <vt:lpstr>Calibri</vt:lpstr>
      <vt:lpstr>Cambria</vt:lpstr>
      <vt:lpstr>Comic Sans MS</vt:lpstr>
      <vt:lpstr>Franklin Gothic Medium</vt:lpstr>
      <vt:lpstr>Roboto</vt:lpstr>
      <vt:lpstr>Segoe UI Light</vt:lpstr>
      <vt:lpstr>Tahoma</vt:lpstr>
      <vt:lpstr>Times New Roman</vt:lpstr>
      <vt:lpstr>Office Theme</vt:lpstr>
      <vt:lpstr>1_Office Theme</vt:lpstr>
      <vt:lpstr>Présentation PowerPoint</vt:lpstr>
      <vt:lpstr>Sommaire</vt:lpstr>
      <vt:lpstr>Présentation PowerPoint</vt:lpstr>
      <vt:lpstr>Les instances</vt:lpstr>
      <vt:lpstr>Présentation PowerPoint</vt:lpstr>
      <vt:lpstr>Les instances</vt:lpstr>
      <vt:lpstr>Présentation PowerPoint</vt:lpstr>
      <vt:lpstr>Les instances</vt:lpstr>
      <vt:lpstr>Présentation PowerPoint</vt:lpstr>
      <vt:lpstr>Les instances</vt:lpstr>
      <vt:lpstr>Présentation PowerPoint</vt:lpstr>
      <vt:lpstr>Les instances de dialogue social</vt:lpstr>
      <vt:lpstr>Comité Social d’Administration</vt:lpstr>
      <vt:lpstr>DIRECTION GENERALE</vt:lpstr>
      <vt:lpstr>DIRECTION GENERALE</vt:lpstr>
      <vt:lpstr>SERVICES COMMUNS</vt:lpstr>
      <vt:lpstr>Présentation PowerPoint</vt:lpstr>
      <vt:lpstr>Présentation PowerPoint</vt:lpstr>
      <vt:lpstr>ÉCOLES</vt:lpstr>
      <vt:lpstr>La politique Qualité</vt:lpstr>
      <vt:lpstr>Présentation PowerPoint</vt:lpstr>
      <vt:lpstr>Labels et  certifications</vt:lpstr>
      <vt:lpstr>Structures et réseaux</vt:lpstr>
      <vt:lpstr>Présentation PowerPoint</vt:lpstr>
      <vt:lpstr>Plan d'accès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 et Bleu Illustratif Technologie Plan D'affaires Présentation</dc:title>
  <dc:creator>Sigma Clermont</dc:creator>
  <cp:keywords>DAEkpsllMhA,BACwMLjfqu8</cp:keywords>
  <cp:lastModifiedBy>GUINARD_MEGHE-Victor</cp:lastModifiedBy>
  <cp:revision>61</cp:revision>
  <dcterms:created xsi:type="dcterms:W3CDTF">2025-11-25T09:58:48Z</dcterms:created>
  <dcterms:modified xsi:type="dcterms:W3CDTF">2025-12-01T13:26:57Z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2022-01-04T00:00:00Z</vt:filetime>
  </property>
</Properties>
</file>